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64" r:id="rId4"/>
    <p:sldId id="265" r:id="rId5"/>
    <p:sldId id="266" r:id="rId6"/>
    <p:sldId id="297" r:id="rId7"/>
    <p:sldId id="299" r:id="rId8"/>
    <p:sldId id="300" r:id="rId9"/>
    <p:sldId id="301" r:id="rId10"/>
    <p:sldId id="303" r:id="rId11"/>
    <p:sldId id="298" r:id="rId12"/>
    <p:sldId id="307" r:id="rId13"/>
    <p:sldId id="314" r:id="rId14"/>
    <p:sldId id="315" r:id="rId15"/>
    <p:sldId id="316" r:id="rId16"/>
    <p:sldId id="308" r:id="rId17"/>
    <p:sldId id="309" r:id="rId18"/>
    <p:sldId id="310" r:id="rId19"/>
    <p:sldId id="311" r:id="rId20"/>
    <p:sldId id="323" r:id="rId21"/>
    <p:sldId id="260" r:id="rId22"/>
    <p:sldId id="272" r:id="rId23"/>
    <p:sldId id="275" r:id="rId24"/>
    <p:sldId id="269" r:id="rId25"/>
    <p:sldId id="268" r:id="rId26"/>
    <p:sldId id="313" r:id="rId27"/>
    <p:sldId id="261" r:id="rId28"/>
    <p:sldId id="262" r:id="rId29"/>
    <p:sldId id="322" r:id="rId30"/>
    <p:sldId id="319" r:id="rId31"/>
    <p:sldId id="321" r:id="rId32"/>
    <p:sldId id="282" r:id="rId33"/>
    <p:sldId id="284" r:id="rId34"/>
    <p:sldId id="285" r:id="rId35"/>
    <p:sldId id="286" r:id="rId36"/>
    <p:sldId id="289" r:id="rId3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6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DB96B-EC04-4342-968C-30308346EEA1}"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7DA132AF-72A6-46B2-B818-65197ECB8EF5}">
      <dgm:prSet custT="1"/>
      <dgm:spPr/>
      <dgm:t>
        <a:bodyPr/>
        <a:lstStyle/>
        <a:p>
          <a:pPr rtl="1"/>
          <a:r>
            <a:rPr lang="ar-SA" sz="2800" dirty="0" smtClean="0">
              <a:solidFill>
                <a:schemeClr val="bg1"/>
              </a:solidFill>
              <a:cs typeface="B Zar" pitchFamily="2" charset="-78"/>
            </a:rPr>
            <a:t>آزمایش کشت خون به دلایل زیر انجام می شود</a:t>
          </a:r>
          <a:r>
            <a:rPr lang="en-US" sz="2300" dirty="0" smtClean="0">
              <a:solidFill>
                <a:schemeClr val="bg1"/>
              </a:solidFill>
              <a:cs typeface="B Zar" pitchFamily="2" charset="-78"/>
            </a:rPr>
            <a:t>:</a:t>
          </a:r>
          <a:endParaRPr lang="fa-IR" sz="2300" dirty="0">
            <a:solidFill>
              <a:schemeClr val="bg1"/>
            </a:solidFill>
            <a:cs typeface="B Zar" pitchFamily="2" charset="-78"/>
          </a:endParaRPr>
        </a:p>
      </dgm:t>
    </dgm:pt>
    <dgm:pt modelId="{1C0B5C18-20AF-4D6A-8CFC-F1DF43937AB6}" type="parTrans" cxnId="{A94306D2-77D7-4512-8589-FE8C323720D6}">
      <dgm:prSet/>
      <dgm:spPr/>
      <dgm:t>
        <a:bodyPr/>
        <a:lstStyle/>
        <a:p>
          <a:pPr rtl="1"/>
          <a:endParaRPr lang="fa-IR"/>
        </a:p>
      </dgm:t>
    </dgm:pt>
    <dgm:pt modelId="{F5E357B5-D527-4228-B117-52F9754657F5}" type="sibTrans" cxnId="{A94306D2-77D7-4512-8589-FE8C323720D6}">
      <dgm:prSet/>
      <dgm:spPr/>
      <dgm:t>
        <a:bodyPr/>
        <a:lstStyle/>
        <a:p>
          <a:pPr rtl="1"/>
          <a:endParaRPr lang="fa-IR"/>
        </a:p>
      </dgm:t>
    </dgm:pt>
    <dgm:pt modelId="{D82FB164-27B4-4578-87D5-5178675A6C1D}">
      <dgm:prSet>
        <dgm:style>
          <a:lnRef idx="2">
            <a:schemeClr val="accent1"/>
          </a:lnRef>
          <a:fillRef idx="1">
            <a:schemeClr val="lt1"/>
          </a:fillRef>
          <a:effectRef idx="0">
            <a:schemeClr val="accent1"/>
          </a:effectRef>
          <a:fontRef idx="minor">
            <a:schemeClr val="dk1"/>
          </a:fontRef>
        </dgm:style>
      </dgm:prSet>
      <dgm:spPr/>
      <dgm:t>
        <a:bodyPr/>
        <a:lstStyle/>
        <a:p>
          <a:pPr rtl="1"/>
          <a:r>
            <a:rPr lang="ar-SA" dirty="0" smtClean="0">
              <a:solidFill>
                <a:schemeClr val="tx1"/>
              </a:solidFill>
              <a:cs typeface="B Zar" pitchFamily="2" charset="-78"/>
            </a:rPr>
            <a:t>بررسی عفونت خون. مثل مننژیت، استئوماتیت، پنومونی، عفونت کلیه و یا سپسیس</a:t>
          </a:r>
          <a:r>
            <a:rPr lang="en-US" dirty="0" smtClean="0">
              <a:solidFill>
                <a:schemeClr val="tx1"/>
              </a:solidFill>
              <a:cs typeface="B Zar" pitchFamily="2" charset="-78"/>
            </a:rPr>
            <a:t>.</a:t>
          </a:r>
          <a:endParaRPr lang="fa-IR" dirty="0">
            <a:solidFill>
              <a:schemeClr val="tx1"/>
            </a:solidFill>
            <a:cs typeface="B Zar" pitchFamily="2" charset="-78"/>
          </a:endParaRPr>
        </a:p>
      </dgm:t>
    </dgm:pt>
    <dgm:pt modelId="{DB46662E-BC01-4767-8DBB-CB6796914521}" type="parTrans" cxnId="{2D980459-76D1-45CB-B919-254362189857}">
      <dgm:prSet/>
      <dgm:spPr/>
      <dgm:t>
        <a:bodyPr/>
        <a:lstStyle/>
        <a:p>
          <a:pPr rtl="1"/>
          <a:endParaRPr lang="fa-IR"/>
        </a:p>
      </dgm:t>
    </dgm:pt>
    <dgm:pt modelId="{2DDCC75D-8DA1-4BBE-AB1B-AFFAEFDE6F47}" type="sibTrans" cxnId="{2D980459-76D1-45CB-B919-254362189857}">
      <dgm:prSet/>
      <dgm:spPr/>
      <dgm:t>
        <a:bodyPr/>
        <a:lstStyle/>
        <a:p>
          <a:pPr rtl="1"/>
          <a:endParaRPr lang="fa-IR"/>
        </a:p>
      </dgm:t>
    </dgm:pt>
    <dgm:pt modelId="{77193BA4-4B5C-4B1F-B16B-D31C40BB7284}">
      <dgm:prSet>
        <dgm:style>
          <a:lnRef idx="2">
            <a:schemeClr val="accent1"/>
          </a:lnRef>
          <a:fillRef idx="1">
            <a:schemeClr val="lt1"/>
          </a:fillRef>
          <a:effectRef idx="0">
            <a:schemeClr val="accent1"/>
          </a:effectRef>
          <a:fontRef idx="minor">
            <a:schemeClr val="dk1"/>
          </a:fontRef>
        </dgm:style>
      </dgm:prSet>
      <dgm:spPr/>
      <dgm:t>
        <a:bodyPr/>
        <a:lstStyle/>
        <a:p>
          <a:pPr rtl="1"/>
          <a:r>
            <a:rPr lang="ar-SA" dirty="0" smtClean="0">
              <a:solidFill>
                <a:schemeClr val="tx1"/>
              </a:solidFill>
              <a:cs typeface="B Zar" pitchFamily="2" charset="-78"/>
            </a:rPr>
            <a:t>کشت همچنین می تواند نوع میکروبی را که باعث عفونت شده است را تعیین کند</a:t>
          </a:r>
          <a:r>
            <a:rPr lang="en-US" dirty="0" smtClean="0">
              <a:solidFill>
                <a:schemeClr val="tx1"/>
              </a:solidFill>
              <a:cs typeface="B Zar" pitchFamily="2" charset="-78"/>
            </a:rPr>
            <a:t>.</a:t>
          </a:r>
          <a:endParaRPr lang="fa-IR" dirty="0">
            <a:solidFill>
              <a:schemeClr val="tx1"/>
            </a:solidFill>
            <a:cs typeface="B Zar" pitchFamily="2" charset="-78"/>
          </a:endParaRPr>
        </a:p>
      </dgm:t>
    </dgm:pt>
    <dgm:pt modelId="{F292FA2D-AA32-4365-B30F-6F4455A277F0}" type="parTrans" cxnId="{CC560FD3-0350-47B6-8285-D26E3D2274EF}">
      <dgm:prSet/>
      <dgm:spPr/>
      <dgm:t>
        <a:bodyPr/>
        <a:lstStyle/>
        <a:p>
          <a:pPr rtl="1"/>
          <a:endParaRPr lang="fa-IR"/>
        </a:p>
      </dgm:t>
    </dgm:pt>
    <dgm:pt modelId="{82638105-6223-40BE-920E-A6B21213C142}" type="sibTrans" cxnId="{CC560FD3-0350-47B6-8285-D26E3D2274EF}">
      <dgm:prSet/>
      <dgm:spPr/>
      <dgm:t>
        <a:bodyPr/>
        <a:lstStyle/>
        <a:p>
          <a:pPr rtl="1"/>
          <a:endParaRPr lang="fa-IR"/>
        </a:p>
      </dgm:t>
    </dgm:pt>
    <dgm:pt modelId="{D64FA660-776E-476E-807B-F5EB2DF6618D}">
      <dgm:prSet>
        <dgm:style>
          <a:lnRef idx="2">
            <a:schemeClr val="accent1"/>
          </a:lnRef>
          <a:fillRef idx="1">
            <a:schemeClr val="lt1"/>
          </a:fillRef>
          <a:effectRef idx="0">
            <a:schemeClr val="accent1"/>
          </a:effectRef>
          <a:fontRef idx="minor">
            <a:schemeClr val="dk1"/>
          </a:fontRef>
        </dgm:style>
      </dgm:prSet>
      <dgm:spPr/>
      <dgm:t>
        <a:bodyPr/>
        <a:lstStyle/>
        <a:p>
          <a:pPr rtl="1"/>
          <a:r>
            <a:rPr lang="ar-SA" dirty="0" smtClean="0">
              <a:solidFill>
                <a:schemeClr val="tx1"/>
              </a:solidFill>
              <a:cs typeface="B Zar" pitchFamily="2" charset="-78"/>
            </a:rPr>
            <a:t>بررسی عفونت قارچی</a:t>
          </a:r>
          <a:r>
            <a:rPr lang="en-US" dirty="0" smtClean="0">
              <a:solidFill>
                <a:schemeClr val="tx1"/>
              </a:solidFill>
              <a:cs typeface="B Zar" pitchFamily="2" charset="-78"/>
            </a:rPr>
            <a:t>.</a:t>
          </a:r>
          <a:endParaRPr lang="fa-IR" dirty="0">
            <a:solidFill>
              <a:schemeClr val="tx1"/>
            </a:solidFill>
            <a:cs typeface="B Zar" pitchFamily="2" charset="-78"/>
          </a:endParaRPr>
        </a:p>
      </dgm:t>
    </dgm:pt>
    <dgm:pt modelId="{85179549-E4F6-4F63-AC6C-20DBCDD041B4}" type="parTrans" cxnId="{C7BD32A1-BD21-46F9-A164-A5F368F75A66}">
      <dgm:prSet/>
      <dgm:spPr/>
      <dgm:t>
        <a:bodyPr/>
        <a:lstStyle/>
        <a:p>
          <a:pPr rtl="1"/>
          <a:endParaRPr lang="fa-IR"/>
        </a:p>
      </dgm:t>
    </dgm:pt>
    <dgm:pt modelId="{595DBBBE-845E-43BD-9BAC-6BF36FE883D2}" type="sibTrans" cxnId="{C7BD32A1-BD21-46F9-A164-A5F368F75A66}">
      <dgm:prSet/>
      <dgm:spPr/>
      <dgm:t>
        <a:bodyPr/>
        <a:lstStyle/>
        <a:p>
          <a:pPr rtl="1"/>
          <a:endParaRPr lang="fa-IR"/>
        </a:p>
      </dgm:t>
    </dgm:pt>
    <dgm:pt modelId="{FDE9AACF-C867-44B0-BE13-2E80BA68DF21}">
      <dgm:prSet>
        <dgm:style>
          <a:lnRef idx="2">
            <a:schemeClr val="accent1"/>
          </a:lnRef>
          <a:fillRef idx="1">
            <a:schemeClr val="lt1"/>
          </a:fillRef>
          <a:effectRef idx="0">
            <a:schemeClr val="accent1"/>
          </a:effectRef>
          <a:fontRef idx="minor">
            <a:schemeClr val="dk1"/>
          </a:fontRef>
        </dgm:style>
      </dgm:prSet>
      <dgm:spPr/>
      <dgm:t>
        <a:bodyPr/>
        <a:lstStyle/>
        <a:p>
          <a:pPr rtl="1"/>
          <a:r>
            <a:rPr lang="ar-SA" dirty="0" smtClean="0">
              <a:solidFill>
                <a:schemeClr val="tx1"/>
              </a:solidFill>
              <a:cs typeface="B Zar" pitchFamily="2" charset="-78"/>
            </a:rPr>
            <a:t>بررسی اندوکاردیت ( عفونت دریچه های قلب</a:t>
          </a:r>
          <a:r>
            <a:rPr lang="en-US" dirty="0" smtClean="0">
              <a:solidFill>
                <a:schemeClr val="tx1"/>
              </a:solidFill>
              <a:cs typeface="B Zar" pitchFamily="2" charset="-78"/>
            </a:rPr>
            <a:t>(</a:t>
          </a:r>
          <a:endParaRPr lang="fa-IR" dirty="0">
            <a:solidFill>
              <a:schemeClr val="tx1"/>
            </a:solidFill>
            <a:cs typeface="B Zar" pitchFamily="2" charset="-78"/>
          </a:endParaRPr>
        </a:p>
      </dgm:t>
    </dgm:pt>
    <dgm:pt modelId="{C4CD151E-D3EE-4DC7-B4BF-76C8A3B4CFF0}" type="parTrans" cxnId="{9C9B5A77-88A8-428A-8768-F4544B360B79}">
      <dgm:prSet/>
      <dgm:spPr/>
      <dgm:t>
        <a:bodyPr/>
        <a:lstStyle/>
        <a:p>
          <a:pPr rtl="1"/>
          <a:endParaRPr lang="fa-IR"/>
        </a:p>
      </dgm:t>
    </dgm:pt>
    <dgm:pt modelId="{B87BE907-1EF5-4D3A-832A-BD5282F2D833}" type="sibTrans" cxnId="{9C9B5A77-88A8-428A-8768-F4544B360B79}">
      <dgm:prSet/>
      <dgm:spPr/>
      <dgm:t>
        <a:bodyPr/>
        <a:lstStyle/>
        <a:p>
          <a:pPr rtl="1"/>
          <a:endParaRPr lang="fa-IR"/>
        </a:p>
      </dgm:t>
    </dgm:pt>
    <dgm:pt modelId="{F4179CE4-CFBE-47E8-ABF2-CA66B2DB97E4}" type="pres">
      <dgm:prSet presAssocID="{434DB96B-EC04-4342-968C-30308346EEA1}" presName="linear" presStyleCnt="0">
        <dgm:presLayoutVars>
          <dgm:animLvl val="lvl"/>
          <dgm:resizeHandles val="exact"/>
        </dgm:presLayoutVars>
      </dgm:prSet>
      <dgm:spPr/>
      <dgm:t>
        <a:bodyPr/>
        <a:lstStyle/>
        <a:p>
          <a:pPr rtl="1"/>
          <a:endParaRPr lang="fa-IR"/>
        </a:p>
      </dgm:t>
    </dgm:pt>
    <dgm:pt modelId="{16E61F6C-A5DC-4ABE-9EAD-92F53627C46C}" type="pres">
      <dgm:prSet presAssocID="{7DA132AF-72A6-46B2-B818-65197ECB8EF5}" presName="parentText" presStyleLbl="node1" presStyleIdx="0" presStyleCnt="5" custScaleY="165835">
        <dgm:presLayoutVars>
          <dgm:chMax val="0"/>
          <dgm:bulletEnabled val="1"/>
        </dgm:presLayoutVars>
      </dgm:prSet>
      <dgm:spPr/>
      <dgm:t>
        <a:bodyPr/>
        <a:lstStyle/>
        <a:p>
          <a:pPr rtl="1"/>
          <a:endParaRPr lang="fa-IR"/>
        </a:p>
      </dgm:t>
    </dgm:pt>
    <dgm:pt modelId="{BD48889E-5FE6-4AB1-AA0F-3098F8E9019A}" type="pres">
      <dgm:prSet presAssocID="{F5E357B5-D527-4228-B117-52F9754657F5}" presName="spacer" presStyleCnt="0"/>
      <dgm:spPr/>
    </dgm:pt>
    <dgm:pt modelId="{2026E543-9255-48D0-97D9-68D7843AF73A}" type="pres">
      <dgm:prSet presAssocID="{D82FB164-27B4-4578-87D5-5178675A6C1D}" presName="parentText" presStyleLbl="node1" presStyleIdx="1" presStyleCnt="5">
        <dgm:presLayoutVars>
          <dgm:chMax val="0"/>
          <dgm:bulletEnabled val="1"/>
        </dgm:presLayoutVars>
      </dgm:prSet>
      <dgm:spPr/>
      <dgm:t>
        <a:bodyPr/>
        <a:lstStyle/>
        <a:p>
          <a:pPr rtl="1"/>
          <a:endParaRPr lang="fa-IR"/>
        </a:p>
      </dgm:t>
    </dgm:pt>
    <dgm:pt modelId="{AFD92DB3-FEE6-45D0-8FE8-64CCE8F640DC}" type="pres">
      <dgm:prSet presAssocID="{2DDCC75D-8DA1-4BBE-AB1B-AFFAEFDE6F47}" presName="spacer" presStyleCnt="0"/>
      <dgm:spPr/>
    </dgm:pt>
    <dgm:pt modelId="{CE556EE9-3878-4124-8FD9-9B2B83B9CFEC}" type="pres">
      <dgm:prSet presAssocID="{77193BA4-4B5C-4B1F-B16B-D31C40BB7284}" presName="parentText" presStyleLbl="node1" presStyleIdx="2" presStyleCnt="5">
        <dgm:presLayoutVars>
          <dgm:chMax val="0"/>
          <dgm:bulletEnabled val="1"/>
        </dgm:presLayoutVars>
      </dgm:prSet>
      <dgm:spPr/>
      <dgm:t>
        <a:bodyPr/>
        <a:lstStyle/>
        <a:p>
          <a:pPr rtl="1"/>
          <a:endParaRPr lang="fa-IR"/>
        </a:p>
      </dgm:t>
    </dgm:pt>
    <dgm:pt modelId="{179731F2-6DF0-4AD2-A88C-40918C72E5EF}" type="pres">
      <dgm:prSet presAssocID="{82638105-6223-40BE-920E-A6B21213C142}" presName="spacer" presStyleCnt="0"/>
      <dgm:spPr/>
    </dgm:pt>
    <dgm:pt modelId="{A3B9EF3D-4A50-4D55-9042-7FB2C013F4DF}" type="pres">
      <dgm:prSet presAssocID="{D64FA660-776E-476E-807B-F5EB2DF6618D}" presName="parentText" presStyleLbl="node1" presStyleIdx="3" presStyleCnt="5">
        <dgm:presLayoutVars>
          <dgm:chMax val="0"/>
          <dgm:bulletEnabled val="1"/>
        </dgm:presLayoutVars>
      </dgm:prSet>
      <dgm:spPr/>
      <dgm:t>
        <a:bodyPr/>
        <a:lstStyle/>
        <a:p>
          <a:pPr rtl="1"/>
          <a:endParaRPr lang="fa-IR"/>
        </a:p>
      </dgm:t>
    </dgm:pt>
    <dgm:pt modelId="{D5E47EB0-6BB2-45F9-9375-68127351EDD4}" type="pres">
      <dgm:prSet presAssocID="{595DBBBE-845E-43BD-9BAC-6BF36FE883D2}" presName="spacer" presStyleCnt="0"/>
      <dgm:spPr/>
    </dgm:pt>
    <dgm:pt modelId="{F5B99E5B-536A-4DA3-B978-A9ADA9FD2DC3}" type="pres">
      <dgm:prSet presAssocID="{FDE9AACF-C867-44B0-BE13-2E80BA68DF21}" presName="parentText" presStyleLbl="node1" presStyleIdx="4" presStyleCnt="5">
        <dgm:presLayoutVars>
          <dgm:chMax val="0"/>
          <dgm:bulletEnabled val="1"/>
        </dgm:presLayoutVars>
      </dgm:prSet>
      <dgm:spPr/>
      <dgm:t>
        <a:bodyPr/>
        <a:lstStyle/>
        <a:p>
          <a:pPr rtl="1"/>
          <a:endParaRPr lang="fa-IR"/>
        </a:p>
      </dgm:t>
    </dgm:pt>
  </dgm:ptLst>
  <dgm:cxnLst>
    <dgm:cxn modelId="{C7BD32A1-BD21-46F9-A164-A5F368F75A66}" srcId="{434DB96B-EC04-4342-968C-30308346EEA1}" destId="{D64FA660-776E-476E-807B-F5EB2DF6618D}" srcOrd="3" destOrd="0" parTransId="{85179549-E4F6-4F63-AC6C-20DBCDD041B4}" sibTransId="{595DBBBE-845E-43BD-9BAC-6BF36FE883D2}"/>
    <dgm:cxn modelId="{C970D49B-7D78-4386-9C66-B83F4AB4FBB3}" type="presOf" srcId="{77193BA4-4B5C-4B1F-B16B-D31C40BB7284}" destId="{CE556EE9-3878-4124-8FD9-9B2B83B9CFEC}" srcOrd="0" destOrd="0" presId="urn:microsoft.com/office/officeart/2005/8/layout/vList2"/>
    <dgm:cxn modelId="{CC560FD3-0350-47B6-8285-D26E3D2274EF}" srcId="{434DB96B-EC04-4342-968C-30308346EEA1}" destId="{77193BA4-4B5C-4B1F-B16B-D31C40BB7284}" srcOrd="2" destOrd="0" parTransId="{F292FA2D-AA32-4365-B30F-6F4455A277F0}" sibTransId="{82638105-6223-40BE-920E-A6B21213C142}"/>
    <dgm:cxn modelId="{1BD3F464-5807-4A6E-9E90-9C6D355CFDFE}" type="presOf" srcId="{D82FB164-27B4-4578-87D5-5178675A6C1D}" destId="{2026E543-9255-48D0-97D9-68D7843AF73A}" srcOrd="0" destOrd="0" presId="urn:microsoft.com/office/officeart/2005/8/layout/vList2"/>
    <dgm:cxn modelId="{0A06D427-BDEF-4453-9CC3-D10C2588F159}" type="presOf" srcId="{FDE9AACF-C867-44B0-BE13-2E80BA68DF21}" destId="{F5B99E5B-536A-4DA3-B978-A9ADA9FD2DC3}" srcOrd="0" destOrd="0" presId="urn:microsoft.com/office/officeart/2005/8/layout/vList2"/>
    <dgm:cxn modelId="{CA6174EC-4695-489C-B664-9A5D85B996AD}" type="presOf" srcId="{434DB96B-EC04-4342-968C-30308346EEA1}" destId="{F4179CE4-CFBE-47E8-ABF2-CA66B2DB97E4}" srcOrd="0" destOrd="0" presId="urn:microsoft.com/office/officeart/2005/8/layout/vList2"/>
    <dgm:cxn modelId="{BC4084F3-7D9B-40A0-94EB-3F2E2F643543}" type="presOf" srcId="{7DA132AF-72A6-46B2-B818-65197ECB8EF5}" destId="{16E61F6C-A5DC-4ABE-9EAD-92F53627C46C}" srcOrd="0" destOrd="0" presId="urn:microsoft.com/office/officeart/2005/8/layout/vList2"/>
    <dgm:cxn modelId="{A94306D2-77D7-4512-8589-FE8C323720D6}" srcId="{434DB96B-EC04-4342-968C-30308346EEA1}" destId="{7DA132AF-72A6-46B2-B818-65197ECB8EF5}" srcOrd="0" destOrd="0" parTransId="{1C0B5C18-20AF-4D6A-8CFC-F1DF43937AB6}" sibTransId="{F5E357B5-D527-4228-B117-52F9754657F5}"/>
    <dgm:cxn modelId="{9B9CD3A4-07E1-42B3-B77E-7C0F58F726B7}" type="presOf" srcId="{D64FA660-776E-476E-807B-F5EB2DF6618D}" destId="{A3B9EF3D-4A50-4D55-9042-7FB2C013F4DF}" srcOrd="0" destOrd="0" presId="urn:microsoft.com/office/officeart/2005/8/layout/vList2"/>
    <dgm:cxn modelId="{2D980459-76D1-45CB-B919-254362189857}" srcId="{434DB96B-EC04-4342-968C-30308346EEA1}" destId="{D82FB164-27B4-4578-87D5-5178675A6C1D}" srcOrd="1" destOrd="0" parTransId="{DB46662E-BC01-4767-8DBB-CB6796914521}" sibTransId="{2DDCC75D-8DA1-4BBE-AB1B-AFFAEFDE6F47}"/>
    <dgm:cxn modelId="{9C9B5A77-88A8-428A-8768-F4544B360B79}" srcId="{434DB96B-EC04-4342-968C-30308346EEA1}" destId="{FDE9AACF-C867-44B0-BE13-2E80BA68DF21}" srcOrd="4" destOrd="0" parTransId="{C4CD151E-D3EE-4DC7-B4BF-76C8A3B4CFF0}" sibTransId="{B87BE907-1EF5-4D3A-832A-BD5282F2D833}"/>
    <dgm:cxn modelId="{DA099DC3-122A-42D9-8DEA-DA034B513289}" type="presParOf" srcId="{F4179CE4-CFBE-47E8-ABF2-CA66B2DB97E4}" destId="{16E61F6C-A5DC-4ABE-9EAD-92F53627C46C}" srcOrd="0" destOrd="0" presId="urn:microsoft.com/office/officeart/2005/8/layout/vList2"/>
    <dgm:cxn modelId="{93E6C4C3-2C6C-46B2-9F36-EE851E41B088}" type="presParOf" srcId="{F4179CE4-CFBE-47E8-ABF2-CA66B2DB97E4}" destId="{BD48889E-5FE6-4AB1-AA0F-3098F8E9019A}" srcOrd="1" destOrd="0" presId="urn:microsoft.com/office/officeart/2005/8/layout/vList2"/>
    <dgm:cxn modelId="{7E241508-9D9E-439F-BA68-BB18B3D21005}" type="presParOf" srcId="{F4179CE4-CFBE-47E8-ABF2-CA66B2DB97E4}" destId="{2026E543-9255-48D0-97D9-68D7843AF73A}" srcOrd="2" destOrd="0" presId="urn:microsoft.com/office/officeart/2005/8/layout/vList2"/>
    <dgm:cxn modelId="{7E668C80-5751-4DCB-9FEA-DB90C1FE0D88}" type="presParOf" srcId="{F4179CE4-CFBE-47E8-ABF2-CA66B2DB97E4}" destId="{AFD92DB3-FEE6-45D0-8FE8-64CCE8F640DC}" srcOrd="3" destOrd="0" presId="urn:microsoft.com/office/officeart/2005/8/layout/vList2"/>
    <dgm:cxn modelId="{D869E8BB-EE68-4FFB-827F-25684CF50469}" type="presParOf" srcId="{F4179CE4-CFBE-47E8-ABF2-CA66B2DB97E4}" destId="{CE556EE9-3878-4124-8FD9-9B2B83B9CFEC}" srcOrd="4" destOrd="0" presId="urn:microsoft.com/office/officeart/2005/8/layout/vList2"/>
    <dgm:cxn modelId="{B48F3DD3-91EE-4712-8A2F-B7211E74D90E}" type="presParOf" srcId="{F4179CE4-CFBE-47E8-ABF2-CA66B2DB97E4}" destId="{179731F2-6DF0-4AD2-A88C-40918C72E5EF}" srcOrd="5" destOrd="0" presId="urn:microsoft.com/office/officeart/2005/8/layout/vList2"/>
    <dgm:cxn modelId="{7445F21E-FE0E-49E1-A733-C95A30CE4FEA}" type="presParOf" srcId="{F4179CE4-CFBE-47E8-ABF2-CA66B2DB97E4}" destId="{A3B9EF3D-4A50-4D55-9042-7FB2C013F4DF}" srcOrd="6" destOrd="0" presId="urn:microsoft.com/office/officeart/2005/8/layout/vList2"/>
    <dgm:cxn modelId="{321BAF05-F468-468C-AC9F-AA10E67E7FC5}" type="presParOf" srcId="{F4179CE4-CFBE-47E8-ABF2-CA66B2DB97E4}" destId="{D5E47EB0-6BB2-45F9-9375-68127351EDD4}" srcOrd="7" destOrd="0" presId="urn:microsoft.com/office/officeart/2005/8/layout/vList2"/>
    <dgm:cxn modelId="{62FC81F6-454D-4965-BC10-ABB49E78F2A3}" type="presParOf" srcId="{F4179CE4-CFBE-47E8-ABF2-CA66B2DB97E4}" destId="{F5B99E5B-536A-4DA3-B978-A9ADA9FD2DC3}"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BE568E-8DF7-48A4-BDAB-78F300D4D782}"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E1522772-67DF-4044-9AED-22A908AECF0D}">
      <dgm:prSet custT="1"/>
      <dgm:spPr/>
      <dgm:t>
        <a:bodyPr/>
        <a:lstStyle/>
        <a:p>
          <a:pPr rtl="1"/>
          <a:r>
            <a:rPr lang="fa-IR" sz="2400" dirty="0" smtClean="0">
              <a:solidFill>
                <a:schemeClr val="tx1"/>
              </a:solidFill>
              <a:cs typeface="B Zar" pitchFamily="2" charset="-78"/>
            </a:rPr>
            <a:t>اشریشیا کلی</a:t>
          </a:r>
        </a:p>
      </dgm:t>
    </dgm:pt>
    <dgm:pt modelId="{27E1D281-4910-4437-9FAA-01E3D19B2CB9}" type="parTrans" cxnId="{1C48EB89-701A-4F69-8526-B6663C6C7B52}">
      <dgm:prSet/>
      <dgm:spPr/>
      <dgm:t>
        <a:bodyPr/>
        <a:lstStyle/>
        <a:p>
          <a:pPr rtl="1"/>
          <a:endParaRPr lang="fa-IR" sz="1400">
            <a:solidFill>
              <a:schemeClr val="tx1"/>
            </a:solidFill>
          </a:endParaRPr>
        </a:p>
      </dgm:t>
    </dgm:pt>
    <dgm:pt modelId="{9E1DC926-8F0F-4390-8300-4B762435EE55}" type="sibTrans" cxnId="{1C48EB89-701A-4F69-8526-B6663C6C7B52}">
      <dgm:prSet/>
      <dgm:spPr/>
      <dgm:t>
        <a:bodyPr/>
        <a:lstStyle/>
        <a:p>
          <a:pPr rtl="1"/>
          <a:endParaRPr lang="fa-IR" sz="1400">
            <a:solidFill>
              <a:schemeClr val="tx1"/>
            </a:solidFill>
          </a:endParaRPr>
        </a:p>
      </dgm:t>
    </dgm:pt>
    <dgm:pt modelId="{26154F50-9CC1-41F4-9A20-7C239336B1E1}">
      <dgm:prSet custT="1"/>
      <dgm:spPr/>
      <dgm:t>
        <a:bodyPr/>
        <a:lstStyle/>
        <a:p>
          <a:pPr rtl="1"/>
          <a:r>
            <a:rPr lang="fa-IR" sz="2400" dirty="0" smtClean="0">
              <a:solidFill>
                <a:schemeClr val="tx1"/>
              </a:solidFill>
              <a:cs typeface="B Zar" pitchFamily="2" charset="-78"/>
            </a:rPr>
            <a:t>انتروباکتر کلوآکه</a:t>
          </a:r>
          <a:endParaRPr lang="en-US" sz="2400" dirty="0">
            <a:solidFill>
              <a:schemeClr val="tx1"/>
            </a:solidFill>
            <a:cs typeface="B Zar" pitchFamily="2" charset="-78"/>
          </a:endParaRPr>
        </a:p>
      </dgm:t>
    </dgm:pt>
    <dgm:pt modelId="{E9AD9376-2B68-46DC-A4E1-91CB86BFBE66}" type="parTrans" cxnId="{3A0A6929-9C8A-485E-A65A-7421D1C3E4DE}">
      <dgm:prSet/>
      <dgm:spPr/>
      <dgm:t>
        <a:bodyPr/>
        <a:lstStyle/>
        <a:p>
          <a:pPr rtl="1"/>
          <a:endParaRPr lang="fa-IR" sz="1400">
            <a:solidFill>
              <a:schemeClr val="tx1"/>
            </a:solidFill>
          </a:endParaRPr>
        </a:p>
      </dgm:t>
    </dgm:pt>
    <dgm:pt modelId="{45152AD8-8C0E-4611-BB14-AE0BDFC04199}" type="sibTrans" cxnId="{3A0A6929-9C8A-485E-A65A-7421D1C3E4DE}">
      <dgm:prSet/>
      <dgm:spPr/>
      <dgm:t>
        <a:bodyPr/>
        <a:lstStyle/>
        <a:p>
          <a:pPr rtl="1"/>
          <a:endParaRPr lang="fa-IR" sz="1400">
            <a:solidFill>
              <a:schemeClr val="tx1"/>
            </a:solidFill>
          </a:endParaRPr>
        </a:p>
      </dgm:t>
    </dgm:pt>
    <dgm:pt modelId="{D7D69F40-6389-4C2F-A2B5-97677649A346}">
      <dgm:prSet custT="1"/>
      <dgm:spPr/>
      <dgm:t>
        <a:bodyPr/>
        <a:lstStyle/>
        <a:p>
          <a:pPr rtl="1"/>
          <a:r>
            <a:rPr lang="fa-IR" sz="2400" dirty="0" smtClean="0">
              <a:solidFill>
                <a:schemeClr val="tx1"/>
              </a:solidFill>
              <a:cs typeface="B Zar" pitchFamily="2" charset="-78"/>
            </a:rPr>
            <a:t>کلبسیلا پنمونیه</a:t>
          </a:r>
          <a:endParaRPr lang="en-US" sz="2400" dirty="0">
            <a:solidFill>
              <a:schemeClr val="tx1"/>
            </a:solidFill>
            <a:cs typeface="B Zar" pitchFamily="2" charset="-78"/>
          </a:endParaRPr>
        </a:p>
      </dgm:t>
    </dgm:pt>
    <dgm:pt modelId="{F2262841-5174-46DA-B265-70E08046E92E}" type="parTrans" cxnId="{F225F6AE-6CE0-4D7B-89CB-16CFA1E0F4C0}">
      <dgm:prSet/>
      <dgm:spPr/>
      <dgm:t>
        <a:bodyPr/>
        <a:lstStyle/>
        <a:p>
          <a:pPr rtl="1"/>
          <a:endParaRPr lang="fa-IR" sz="1400">
            <a:solidFill>
              <a:schemeClr val="tx1"/>
            </a:solidFill>
          </a:endParaRPr>
        </a:p>
      </dgm:t>
    </dgm:pt>
    <dgm:pt modelId="{890E8F6D-6750-4B82-B069-75F7FAFBC55C}" type="sibTrans" cxnId="{F225F6AE-6CE0-4D7B-89CB-16CFA1E0F4C0}">
      <dgm:prSet/>
      <dgm:spPr/>
      <dgm:t>
        <a:bodyPr/>
        <a:lstStyle/>
        <a:p>
          <a:pPr rtl="1"/>
          <a:endParaRPr lang="fa-IR" sz="1400">
            <a:solidFill>
              <a:schemeClr val="tx1"/>
            </a:solidFill>
          </a:endParaRPr>
        </a:p>
      </dgm:t>
    </dgm:pt>
    <dgm:pt modelId="{855A9704-FF22-4D03-9B58-E1BCA55027B3}">
      <dgm:prSet custT="1"/>
      <dgm:spPr/>
      <dgm:t>
        <a:bodyPr/>
        <a:lstStyle/>
        <a:p>
          <a:pPr rtl="1"/>
          <a:r>
            <a:rPr lang="fa-IR" sz="2400" dirty="0" smtClean="0">
              <a:solidFill>
                <a:schemeClr val="tx1"/>
              </a:solidFill>
              <a:cs typeface="B Zar" pitchFamily="2" charset="-78"/>
            </a:rPr>
            <a:t>گونه های پروتئوس</a:t>
          </a:r>
          <a:endParaRPr lang="en-US" sz="2400" dirty="0">
            <a:solidFill>
              <a:schemeClr val="tx1"/>
            </a:solidFill>
            <a:cs typeface="B Zar" pitchFamily="2" charset="-78"/>
          </a:endParaRPr>
        </a:p>
      </dgm:t>
    </dgm:pt>
    <dgm:pt modelId="{2F7C37B2-94E7-468E-A5D9-C632C857421F}" type="parTrans" cxnId="{903299EC-C44E-400A-A3D3-AF634F7237E7}">
      <dgm:prSet/>
      <dgm:spPr/>
      <dgm:t>
        <a:bodyPr/>
        <a:lstStyle/>
        <a:p>
          <a:pPr rtl="1"/>
          <a:endParaRPr lang="fa-IR" sz="1400">
            <a:solidFill>
              <a:schemeClr val="tx1"/>
            </a:solidFill>
          </a:endParaRPr>
        </a:p>
      </dgm:t>
    </dgm:pt>
    <dgm:pt modelId="{D612D068-D6CB-41EA-8D9B-5A96181F418C}" type="sibTrans" cxnId="{903299EC-C44E-400A-A3D3-AF634F7237E7}">
      <dgm:prSet/>
      <dgm:spPr/>
      <dgm:t>
        <a:bodyPr/>
        <a:lstStyle/>
        <a:p>
          <a:pPr rtl="1"/>
          <a:endParaRPr lang="fa-IR" sz="1400">
            <a:solidFill>
              <a:schemeClr val="tx1"/>
            </a:solidFill>
          </a:endParaRPr>
        </a:p>
      </dgm:t>
    </dgm:pt>
    <dgm:pt modelId="{193F0C28-04F0-4DBE-862F-DFE52B74EE0F}">
      <dgm:prSet custT="1"/>
      <dgm:spPr/>
      <dgm:t>
        <a:bodyPr/>
        <a:lstStyle/>
        <a:p>
          <a:pPr rtl="1"/>
          <a:r>
            <a:rPr lang="fa-IR" sz="2400" dirty="0" smtClean="0">
              <a:solidFill>
                <a:schemeClr val="tx1"/>
              </a:solidFill>
              <a:cs typeface="B Zar" pitchFamily="2" charset="-78"/>
            </a:rPr>
            <a:t>گونه های سالمونلا</a:t>
          </a:r>
          <a:endParaRPr lang="en-US" sz="2400" dirty="0">
            <a:solidFill>
              <a:schemeClr val="tx1"/>
            </a:solidFill>
            <a:cs typeface="B Zar" pitchFamily="2" charset="-78"/>
          </a:endParaRPr>
        </a:p>
      </dgm:t>
    </dgm:pt>
    <dgm:pt modelId="{D3A90E26-E42F-4CDB-AF84-A217D38014E0}" type="parTrans" cxnId="{66AD27BA-C9DB-4E3D-8B9E-DD048FDAB4D4}">
      <dgm:prSet/>
      <dgm:spPr/>
      <dgm:t>
        <a:bodyPr/>
        <a:lstStyle/>
        <a:p>
          <a:pPr rtl="1"/>
          <a:endParaRPr lang="fa-IR" sz="1400">
            <a:solidFill>
              <a:schemeClr val="tx1"/>
            </a:solidFill>
          </a:endParaRPr>
        </a:p>
      </dgm:t>
    </dgm:pt>
    <dgm:pt modelId="{BEC990DD-2964-4754-83E0-2E03B6685A91}" type="sibTrans" cxnId="{66AD27BA-C9DB-4E3D-8B9E-DD048FDAB4D4}">
      <dgm:prSet/>
      <dgm:spPr/>
      <dgm:t>
        <a:bodyPr/>
        <a:lstStyle/>
        <a:p>
          <a:pPr rtl="1"/>
          <a:endParaRPr lang="fa-IR" sz="1400">
            <a:solidFill>
              <a:schemeClr val="tx1"/>
            </a:solidFill>
          </a:endParaRPr>
        </a:p>
      </dgm:t>
    </dgm:pt>
    <dgm:pt modelId="{CA00F9BA-68E0-4CCC-8C55-D8DB42E23151}">
      <dgm:prSet custT="1"/>
      <dgm:spPr/>
      <dgm:t>
        <a:bodyPr/>
        <a:lstStyle/>
        <a:p>
          <a:pPr rtl="1"/>
          <a:r>
            <a:rPr lang="fa-IR" sz="2400" dirty="0" smtClean="0">
              <a:solidFill>
                <a:schemeClr val="tx1"/>
              </a:solidFill>
              <a:cs typeface="B Zar" pitchFamily="2" charset="-78"/>
            </a:rPr>
            <a:t>هموفیلوس آنفلونزا</a:t>
          </a:r>
          <a:endParaRPr lang="en-US" sz="2400" dirty="0">
            <a:solidFill>
              <a:schemeClr val="tx1"/>
            </a:solidFill>
            <a:cs typeface="B Zar" pitchFamily="2" charset="-78"/>
          </a:endParaRPr>
        </a:p>
      </dgm:t>
    </dgm:pt>
    <dgm:pt modelId="{29D127BE-F029-4C8C-9D08-C88288A4B361}" type="parTrans" cxnId="{28BC9878-9BFE-4B38-8F64-B598F8A8552D}">
      <dgm:prSet/>
      <dgm:spPr/>
      <dgm:t>
        <a:bodyPr/>
        <a:lstStyle/>
        <a:p>
          <a:pPr rtl="1"/>
          <a:endParaRPr lang="fa-IR" sz="1400">
            <a:solidFill>
              <a:schemeClr val="tx1"/>
            </a:solidFill>
          </a:endParaRPr>
        </a:p>
      </dgm:t>
    </dgm:pt>
    <dgm:pt modelId="{A8655D12-8992-4A55-8E31-E308BB243D64}" type="sibTrans" cxnId="{28BC9878-9BFE-4B38-8F64-B598F8A8552D}">
      <dgm:prSet/>
      <dgm:spPr/>
      <dgm:t>
        <a:bodyPr/>
        <a:lstStyle/>
        <a:p>
          <a:pPr rtl="1"/>
          <a:endParaRPr lang="fa-IR" sz="1400">
            <a:solidFill>
              <a:schemeClr val="tx1"/>
            </a:solidFill>
          </a:endParaRPr>
        </a:p>
      </dgm:t>
    </dgm:pt>
    <dgm:pt modelId="{702D993A-F186-45FE-B9C3-436B1BFF2686}">
      <dgm:prSet custT="1"/>
      <dgm:spPr/>
      <dgm:t>
        <a:bodyPr/>
        <a:lstStyle/>
        <a:p>
          <a:pPr rtl="1"/>
          <a:r>
            <a:rPr lang="fa-IR" sz="2400" dirty="0" smtClean="0">
              <a:solidFill>
                <a:schemeClr val="tx1"/>
              </a:solidFill>
              <a:cs typeface="B Zar" pitchFamily="2" charset="-78"/>
            </a:rPr>
            <a:t>پسودوموناس آئروجینوزا و پسودومالئی</a:t>
          </a:r>
          <a:endParaRPr lang="en-US" sz="2400" dirty="0">
            <a:solidFill>
              <a:schemeClr val="tx1"/>
            </a:solidFill>
            <a:cs typeface="B Zar" pitchFamily="2" charset="-78"/>
          </a:endParaRPr>
        </a:p>
      </dgm:t>
    </dgm:pt>
    <dgm:pt modelId="{63CF03FA-BB11-4F24-8C8D-DCF34186BC87}" type="parTrans" cxnId="{C259F409-B150-47EB-8B68-F273C9025FB2}">
      <dgm:prSet/>
      <dgm:spPr/>
      <dgm:t>
        <a:bodyPr/>
        <a:lstStyle/>
        <a:p>
          <a:pPr rtl="1"/>
          <a:endParaRPr lang="fa-IR" sz="1400">
            <a:solidFill>
              <a:schemeClr val="tx1"/>
            </a:solidFill>
          </a:endParaRPr>
        </a:p>
      </dgm:t>
    </dgm:pt>
    <dgm:pt modelId="{C9E8F67A-76CD-42CF-91A4-D2B972F513FF}" type="sibTrans" cxnId="{C259F409-B150-47EB-8B68-F273C9025FB2}">
      <dgm:prSet/>
      <dgm:spPr/>
      <dgm:t>
        <a:bodyPr/>
        <a:lstStyle/>
        <a:p>
          <a:pPr rtl="1"/>
          <a:endParaRPr lang="fa-IR" sz="1400">
            <a:solidFill>
              <a:schemeClr val="tx1"/>
            </a:solidFill>
          </a:endParaRPr>
        </a:p>
      </dgm:t>
    </dgm:pt>
    <dgm:pt modelId="{D546C113-B750-4C44-8AE7-C9E76885BE0A}">
      <dgm:prSet custT="1"/>
      <dgm:spPr/>
      <dgm:t>
        <a:bodyPr/>
        <a:lstStyle/>
        <a:p>
          <a:pPr rtl="1"/>
          <a:r>
            <a:rPr lang="fa-IR" sz="2400" dirty="0" smtClean="0">
              <a:solidFill>
                <a:schemeClr val="tx1"/>
              </a:solidFill>
              <a:cs typeface="B Zar" pitchFamily="2" charset="-78"/>
            </a:rPr>
            <a:t>نایسریا مننژیتیدیس</a:t>
          </a:r>
          <a:endParaRPr lang="en-US" sz="2400" dirty="0">
            <a:solidFill>
              <a:schemeClr val="tx1"/>
            </a:solidFill>
            <a:cs typeface="B Zar" pitchFamily="2" charset="-78"/>
          </a:endParaRPr>
        </a:p>
      </dgm:t>
    </dgm:pt>
    <dgm:pt modelId="{D55E9064-DBF2-4E69-ACEB-AB8E2B08BEC7}" type="parTrans" cxnId="{B3E058E6-2083-4188-9082-D2A3E0002845}">
      <dgm:prSet/>
      <dgm:spPr/>
      <dgm:t>
        <a:bodyPr/>
        <a:lstStyle/>
        <a:p>
          <a:pPr rtl="1"/>
          <a:endParaRPr lang="fa-IR" sz="1400">
            <a:solidFill>
              <a:schemeClr val="tx1"/>
            </a:solidFill>
          </a:endParaRPr>
        </a:p>
      </dgm:t>
    </dgm:pt>
    <dgm:pt modelId="{DC749BAA-B2F3-40BE-A6CC-AD05400CC550}" type="sibTrans" cxnId="{B3E058E6-2083-4188-9082-D2A3E0002845}">
      <dgm:prSet/>
      <dgm:spPr/>
      <dgm:t>
        <a:bodyPr/>
        <a:lstStyle/>
        <a:p>
          <a:pPr rtl="1"/>
          <a:endParaRPr lang="fa-IR" sz="1400">
            <a:solidFill>
              <a:schemeClr val="tx1"/>
            </a:solidFill>
          </a:endParaRPr>
        </a:p>
      </dgm:t>
    </dgm:pt>
    <dgm:pt modelId="{30E99A67-A318-4BCC-8AC9-118160082369}">
      <dgm:prSet custT="1"/>
      <dgm:spPr/>
      <dgm:t>
        <a:bodyPr/>
        <a:lstStyle/>
        <a:p>
          <a:pPr rtl="1"/>
          <a:r>
            <a:rPr lang="fa-IR" sz="2400" dirty="0" smtClean="0">
              <a:solidFill>
                <a:schemeClr val="tx1"/>
              </a:solidFill>
              <a:cs typeface="B Zar" pitchFamily="2" charset="-78"/>
            </a:rPr>
            <a:t>گونه های بروسلا</a:t>
          </a:r>
          <a:endParaRPr lang="en-US" sz="2400" dirty="0">
            <a:solidFill>
              <a:schemeClr val="tx1"/>
            </a:solidFill>
            <a:cs typeface="B Zar" pitchFamily="2" charset="-78"/>
          </a:endParaRPr>
        </a:p>
      </dgm:t>
    </dgm:pt>
    <dgm:pt modelId="{FF3C39C4-C338-4495-B0B2-0A07C746111D}" type="parTrans" cxnId="{6643B813-B746-4486-83CB-7A2217EDDF7C}">
      <dgm:prSet/>
      <dgm:spPr/>
      <dgm:t>
        <a:bodyPr/>
        <a:lstStyle/>
        <a:p>
          <a:pPr rtl="1"/>
          <a:endParaRPr lang="fa-IR" sz="1400">
            <a:solidFill>
              <a:schemeClr val="tx1"/>
            </a:solidFill>
          </a:endParaRPr>
        </a:p>
      </dgm:t>
    </dgm:pt>
    <dgm:pt modelId="{4717E350-3008-4F1F-9BF1-01001721D422}" type="sibTrans" cxnId="{6643B813-B746-4486-83CB-7A2217EDDF7C}">
      <dgm:prSet/>
      <dgm:spPr/>
      <dgm:t>
        <a:bodyPr/>
        <a:lstStyle/>
        <a:p>
          <a:pPr rtl="1"/>
          <a:endParaRPr lang="fa-IR" sz="1400">
            <a:solidFill>
              <a:schemeClr val="tx1"/>
            </a:solidFill>
          </a:endParaRPr>
        </a:p>
      </dgm:t>
    </dgm:pt>
    <dgm:pt modelId="{05C294E3-ABA1-4611-99CD-D322547732CC}">
      <dgm:prSet custT="1"/>
      <dgm:spPr/>
      <dgm:t>
        <a:bodyPr/>
        <a:lstStyle/>
        <a:p>
          <a:pPr rtl="1"/>
          <a:r>
            <a:rPr lang="fa-IR" sz="2400" dirty="0" smtClean="0">
              <a:solidFill>
                <a:schemeClr val="tx1"/>
              </a:solidFill>
              <a:cs typeface="B Zar" pitchFamily="2" charset="-78"/>
            </a:rPr>
            <a:t>باکتروئیدس فراژیلیس</a:t>
          </a:r>
          <a:endParaRPr lang="en-US" sz="2400" dirty="0">
            <a:solidFill>
              <a:schemeClr val="tx1"/>
            </a:solidFill>
            <a:cs typeface="B Zar" pitchFamily="2" charset="-78"/>
          </a:endParaRPr>
        </a:p>
      </dgm:t>
    </dgm:pt>
    <dgm:pt modelId="{3B832B94-E4D7-42F9-8141-1BC7D593A1A5}" type="parTrans" cxnId="{75C135E8-995E-4C49-89D7-5805FD88214C}">
      <dgm:prSet/>
      <dgm:spPr/>
      <dgm:t>
        <a:bodyPr/>
        <a:lstStyle/>
        <a:p>
          <a:pPr rtl="1"/>
          <a:endParaRPr lang="fa-IR" sz="1400">
            <a:solidFill>
              <a:schemeClr val="tx1"/>
            </a:solidFill>
          </a:endParaRPr>
        </a:p>
      </dgm:t>
    </dgm:pt>
    <dgm:pt modelId="{10002E0C-4515-44D8-9AB2-838814E23CD6}" type="sibTrans" cxnId="{75C135E8-995E-4C49-89D7-5805FD88214C}">
      <dgm:prSet/>
      <dgm:spPr/>
      <dgm:t>
        <a:bodyPr/>
        <a:lstStyle/>
        <a:p>
          <a:pPr rtl="1"/>
          <a:endParaRPr lang="fa-IR" sz="1400">
            <a:solidFill>
              <a:schemeClr val="tx1"/>
            </a:solidFill>
          </a:endParaRPr>
        </a:p>
      </dgm:t>
    </dgm:pt>
    <dgm:pt modelId="{BBD387B3-525D-49B2-B2CC-76982D580E0C}">
      <dgm:prSet custT="1"/>
      <dgm:spPr/>
      <dgm:t>
        <a:bodyPr/>
        <a:lstStyle/>
        <a:p>
          <a:pPr rtl="1"/>
          <a:r>
            <a:rPr lang="fa-IR" sz="2400" dirty="0" smtClean="0">
              <a:solidFill>
                <a:schemeClr val="tx1"/>
              </a:solidFill>
              <a:cs typeface="B Zar" pitchFamily="2" charset="-78"/>
            </a:rPr>
            <a:t>استافیلوکوک ارئوس و اپیدرمیدیس</a:t>
          </a:r>
          <a:endParaRPr lang="en-US" sz="2400" dirty="0">
            <a:solidFill>
              <a:schemeClr val="tx1"/>
            </a:solidFill>
            <a:cs typeface="B Zar" pitchFamily="2" charset="-78"/>
          </a:endParaRPr>
        </a:p>
      </dgm:t>
    </dgm:pt>
    <dgm:pt modelId="{FB5C98D3-CA04-40D9-A8AE-D4F8015071F1}" type="parTrans" cxnId="{15227161-022B-4E72-A9BC-EA78D927E222}">
      <dgm:prSet/>
      <dgm:spPr/>
      <dgm:t>
        <a:bodyPr/>
        <a:lstStyle/>
        <a:p>
          <a:pPr rtl="1"/>
          <a:endParaRPr lang="fa-IR" sz="1400">
            <a:solidFill>
              <a:schemeClr val="tx1"/>
            </a:solidFill>
          </a:endParaRPr>
        </a:p>
      </dgm:t>
    </dgm:pt>
    <dgm:pt modelId="{D7F75B60-B561-49D1-91B1-2B2D9772D7CA}" type="sibTrans" cxnId="{15227161-022B-4E72-A9BC-EA78D927E222}">
      <dgm:prSet/>
      <dgm:spPr/>
      <dgm:t>
        <a:bodyPr/>
        <a:lstStyle/>
        <a:p>
          <a:pPr rtl="1"/>
          <a:endParaRPr lang="fa-IR" sz="1400">
            <a:solidFill>
              <a:schemeClr val="tx1"/>
            </a:solidFill>
          </a:endParaRPr>
        </a:p>
      </dgm:t>
    </dgm:pt>
    <dgm:pt modelId="{86B78A94-098B-4D7A-9BF0-597C7410F971}">
      <dgm:prSet custT="1"/>
      <dgm:spPr/>
      <dgm:t>
        <a:bodyPr/>
        <a:lstStyle/>
        <a:p>
          <a:pPr rtl="1"/>
          <a:r>
            <a:rPr lang="fa-IR" sz="2400" dirty="0" smtClean="0">
              <a:solidFill>
                <a:schemeClr val="tx1"/>
              </a:solidFill>
              <a:cs typeface="B Zar" pitchFamily="2" charset="-78"/>
            </a:rPr>
            <a:t>استرپتوکوکهای بتا همولیتیک</a:t>
          </a:r>
          <a:endParaRPr lang="en-US" sz="2400" dirty="0">
            <a:solidFill>
              <a:schemeClr val="tx1"/>
            </a:solidFill>
            <a:cs typeface="B Zar" pitchFamily="2" charset="-78"/>
          </a:endParaRPr>
        </a:p>
      </dgm:t>
    </dgm:pt>
    <dgm:pt modelId="{7D6E6EA4-9DF6-4045-B54F-BCC8374F492F}" type="parTrans" cxnId="{B14AD87F-EDFA-42CC-91BB-4372DB34CAD3}">
      <dgm:prSet/>
      <dgm:spPr/>
      <dgm:t>
        <a:bodyPr/>
        <a:lstStyle/>
        <a:p>
          <a:pPr rtl="1"/>
          <a:endParaRPr lang="fa-IR" sz="1400">
            <a:solidFill>
              <a:schemeClr val="tx1"/>
            </a:solidFill>
          </a:endParaRPr>
        </a:p>
      </dgm:t>
    </dgm:pt>
    <dgm:pt modelId="{3739CE6B-CA8C-4BE5-82D3-2E43FAD304BA}" type="sibTrans" cxnId="{B14AD87F-EDFA-42CC-91BB-4372DB34CAD3}">
      <dgm:prSet/>
      <dgm:spPr/>
      <dgm:t>
        <a:bodyPr/>
        <a:lstStyle/>
        <a:p>
          <a:pPr rtl="1"/>
          <a:endParaRPr lang="fa-IR" sz="1400">
            <a:solidFill>
              <a:schemeClr val="tx1"/>
            </a:solidFill>
          </a:endParaRPr>
        </a:p>
      </dgm:t>
    </dgm:pt>
    <dgm:pt modelId="{173C5022-C8AF-48E3-B06C-5088404CAD77}">
      <dgm:prSet custT="1"/>
      <dgm:spPr/>
      <dgm:t>
        <a:bodyPr/>
        <a:lstStyle/>
        <a:p>
          <a:pPr rtl="1"/>
          <a:r>
            <a:rPr lang="fa-IR" sz="2400" dirty="0" smtClean="0">
              <a:solidFill>
                <a:schemeClr val="tx1"/>
              </a:solidFill>
              <a:cs typeface="B Zar" pitchFamily="2" charset="-78"/>
            </a:rPr>
            <a:t>استرپتوکوک ویریدانس</a:t>
          </a:r>
          <a:endParaRPr lang="en-US" sz="2400" dirty="0">
            <a:solidFill>
              <a:schemeClr val="tx1"/>
            </a:solidFill>
            <a:cs typeface="B Zar" pitchFamily="2" charset="-78"/>
          </a:endParaRPr>
        </a:p>
      </dgm:t>
    </dgm:pt>
    <dgm:pt modelId="{59494054-B6F1-49C4-AD21-EF599EE36EE3}" type="parTrans" cxnId="{D486386B-E1F6-40C1-B55D-3C158ED0813D}">
      <dgm:prSet/>
      <dgm:spPr/>
      <dgm:t>
        <a:bodyPr/>
        <a:lstStyle/>
        <a:p>
          <a:pPr rtl="1"/>
          <a:endParaRPr lang="fa-IR" sz="1400">
            <a:solidFill>
              <a:schemeClr val="tx1"/>
            </a:solidFill>
          </a:endParaRPr>
        </a:p>
      </dgm:t>
    </dgm:pt>
    <dgm:pt modelId="{ADBAC1BC-AD12-4167-9B8A-C5316BCEA3F6}" type="sibTrans" cxnId="{D486386B-E1F6-40C1-B55D-3C158ED0813D}">
      <dgm:prSet/>
      <dgm:spPr/>
      <dgm:t>
        <a:bodyPr/>
        <a:lstStyle/>
        <a:p>
          <a:pPr rtl="1"/>
          <a:endParaRPr lang="fa-IR" sz="1400">
            <a:solidFill>
              <a:schemeClr val="tx1"/>
            </a:solidFill>
          </a:endParaRPr>
        </a:p>
      </dgm:t>
    </dgm:pt>
    <dgm:pt modelId="{C9344DB7-B726-4E31-BA51-B826C3B39479}">
      <dgm:prSet custT="1"/>
      <dgm:spPr/>
      <dgm:t>
        <a:bodyPr/>
        <a:lstStyle/>
        <a:p>
          <a:pPr rtl="1"/>
          <a:r>
            <a:rPr lang="fa-IR" sz="2400" dirty="0" smtClean="0">
              <a:solidFill>
                <a:schemeClr val="tx1"/>
              </a:solidFill>
              <a:cs typeface="B Zar" pitchFamily="2" charset="-78"/>
            </a:rPr>
            <a:t>استرپتوکوک پنومونیه</a:t>
          </a:r>
          <a:endParaRPr lang="en-US" sz="2400" dirty="0">
            <a:solidFill>
              <a:schemeClr val="tx1"/>
            </a:solidFill>
            <a:cs typeface="B Zar" pitchFamily="2" charset="-78"/>
          </a:endParaRPr>
        </a:p>
      </dgm:t>
    </dgm:pt>
    <dgm:pt modelId="{19363177-E062-4061-BF8B-E861A76715C3}" type="parTrans" cxnId="{E1FE2F06-D446-46BB-BFAE-C6911036A49D}">
      <dgm:prSet/>
      <dgm:spPr/>
      <dgm:t>
        <a:bodyPr/>
        <a:lstStyle/>
        <a:p>
          <a:pPr rtl="1"/>
          <a:endParaRPr lang="fa-IR" sz="1400">
            <a:solidFill>
              <a:schemeClr val="tx1"/>
            </a:solidFill>
          </a:endParaRPr>
        </a:p>
      </dgm:t>
    </dgm:pt>
    <dgm:pt modelId="{5AC6A69F-B56E-4BF3-BE14-D0102461CDCD}" type="sibTrans" cxnId="{E1FE2F06-D446-46BB-BFAE-C6911036A49D}">
      <dgm:prSet/>
      <dgm:spPr/>
      <dgm:t>
        <a:bodyPr/>
        <a:lstStyle/>
        <a:p>
          <a:pPr rtl="1"/>
          <a:endParaRPr lang="fa-IR" sz="1400">
            <a:solidFill>
              <a:schemeClr val="tx1"/>
            </a:solidFill>
          </a:endParaRPr>
        </a:p>
      </dgm:t>
    </dgm:pt>
    <dgm:pt modelId="{D08DCF88-C28B-40C4-BC77-5340B365FD8B}">
      <dgm:prSet custT="1"/>
      <dgm:spPr/>
      <dgm:t>
        <a:bodyPr/>
        <a:lstStyle/>
        <a:p>
          <a:pPr rtl="1"/>
          <a:r>
            <a:rPr lang="fa-IR" sz="2400" dirty="0" smtClean="0">
              <a:solidFill>
                <a:schemeClr val="tx1"/>
              </a:solidFill>
              <a:cs typeface="B Zar" pitchFamily="2" charset="-78"/>
            </a:rPr>
            <a:t>لیستریا منوسیتوژنز</a:t>
          </a:r>
          <a:endParaRPr lang="en-US" sz="2400" dirty="0">
            <a:solidFill>
              <a:schemeClr val="tx1"/>
            </a:solidFill>
            <a:cs typeface="B Zar" pitchFamily="2" charset="-78"/>
          </a:endParaRPr>
        </a:p>
      </dgm:t>
    </dgm:pt>
    <dgm:pt modelId="{960EABA5-DDAD-4C9D-8D51-320DDBE204FF}" type="parTrans" cxnId="{1BB04D40-7E21-4C19-8569-FF22D482178C}">
      <dgm:prSet/>
      <dgm:spPr/>
      <dgm:t>
        <a:bodyPr/>
        <a:lstStyle/>
        <a:p>
          <a:pPr rtl="1"/>
          <a:endParaRPr lang="fa-IR" sz="1400">
            <a:solidFill>
              <a:schemeClr val="tx1"/>
            </a:solidFill>
          </a:endParaRPr>
        </a:p>
      </dgm:t>
    </dgm:pt>
    <dgm:pt modelId="{8E642419-A74B-46DF-BD89-1749C8FF9807}" type="sibTrans" cxnId="{1BB04D40-7E21-4C19-8569-FF22D482178C}">
      <dgm:prSet/>
      <dgm:spPr/>
      <dgm:t>
        <a:bodyPr/>
        <a:lstStyle/>
        <a:p>
          <a:pPr rtl="1"/>
          <a:endParaRPr lang="fa-IR" sz="1400">
            <a:solidFill>
              <a:schemeClr val="tx1"/>
            </a:solidFill>
          </a:endParaRPr>
        </a:p>
      </dgm:t>
    </dgm:pt>
    <dgm:pt modelId="{91F7BBDC-D060-48C5-9736-721A126A982E}">
      <dgm:prSet custT="1"/>
      <dgm:spPr/>
      <dgm:t>
        <a:bodyPr/>
        <a:lstStyle/>
        <a:p>
          <a:pPr rtl="1"/>
          <a:r>
            <a:rPr lang="fa-IR" sz="2400" dirty="0" smtClean="0">
              <a:solidFill>
                <a:schemeClr val="tx1"/>
              </a:solidFill>
              <a:cs typeface="B Zar" pitchFamily="2" charset="-78"/>
            </a:rPr>
            <a:t>کلستریدیوم پرفرژنز</a:t>
          </a:r>
          <a:endParaRPr lang="en-US" sz="2400" dirty="0">
            <a:solidFill>
              <a:schemeClr val="tx1"/>
            </a:solidFill>
            <a:cs typeface="B Zar" pitchFamily="2" charset="-78"/>
          </a:endParaRPr>
        </a:p>
      </dgm:t>
    </dgm:pt>
    <dgm:pt modelId="{E86150D6-0E45-4651-B2AA-3BD4E2659296}" type="parTrans" cxnId="{08C993D7-6410-4AB6-B0DC-E718BB6FF4B2}">
      <dgm:prSet/>
      <dgm:spPr/>
      <dgm:t>
        <a:bodyPr/>
        <a:lstStyle/>
        <a:p>
          <a:pPr rtl="1"/>
          <a:endParaRPr lang="fa-IR" sz="1400">
            <a:solidFill>
              <a:schemeClr val="tx1"/>
            </a:solidFill>
          </a:endParaRPr>
        </a:p>
      </dgm:t>
    </dgm:pt>
    <dgm:pt modelId="{A58442B0-7C0A-48CF-99D5-F75702D23AAF}" type="sibTrans" cxnId="{08C993D7-6410-4AB6-B0DC-E718BB6FF4B2}">
      <dgm:prSet/>
      <dgm:spPr/>
      <dgm:t>
        <a:bodyPr/>
        <a:lstStyle/>
        <a:p>
          <a:pPr rtl="1"/>
          <a:endParaRPr lang="fa-IR" sz="1400">
            <a:solidFill>
              <a:schemeClr val="tx1"/>
            </a:solidFill>
          </a:endParaRPr>
        </a:p>
      </dgm:t>
    </dgm:pt>
    <dgm:pt modelId="{3670C64A-6B6A-41B6-9182-B22C153BC7D4}">
      <dgm:prSet custT="1"/>
      <dgm:spPr/>
      <dgm:t>
        <a:bodyPr/>
        <a:lstStyle/>
        <a:p>
          <a:pPr rtl="1"/>
          <a:r>
            <a:rPr lang="fa-IR" sz="2400" dirty="0" smtClean="0">
              <a:solidFill>
                <a:schemeClr val="tx1"/>
              </a:solidFill>
              <a:cs typeface="B Zar" pitchFamily="2" charset="-78"/>
            </a:rPr>
            <a:t>انتروکوک ها</a:t>
          </a:r>
          <a:endParaRPr lang="en-US" sz="2400" dirty="0">
            <a:solidFill>
              <a:schemeClr val="tx1"/>
            </a:solidFill>
            <a:cs typeface="B Zar" pitchFamily="2" charset="-78"/>
          </a:endParaRPr>
        </a:p>
      </dgm:t>
    </dgm:pt>
    <dgm:pt modelId="{63765A63-BED2-4DDD-A8E6-55AF9AB78A65}" type="parTrans" cxnId="{6EC6689F-82F6-46DC-9309-CAE740983FAD}">
      <dgm:prSet/>
      <dgm:spPr/>
      <dgm:t>
        <a:bodyPr/>
        <a:lstStyle/>
        <a:p>
          <a:pPr rtl="1"/>
          <a:endParaRPr lang="fa-IR" sz="1400">
            <a:solidFill>
              <a:schemeClr val="tx1"/>
            </a:solidFill>
          </a:endParaRPr>
        </a:p>
      </dgm:t>
    </dgm:pt>
    <dgm:pt modelId="{F95FD8AE-EA5D-42E7-95E3-87A371B8628B}" type="sibTrans" cxnId="{6EC6689F-82F6-46DC-9309-CAE740983FAD}">
      <dgm:prSet/>
      <dgm:spPr/>
      <dgm:t>
        <a:bodyPr/>
        <a:lstStyle/>
        <a:p>
          <a:pPr rtl="1"/>
          <a:endParaRPr lang="fa-IR" sz="1400">
            <a:solidFill>
              <a:schemeClr val="tx1"/>
            </a:solidFill>
          </a:endParaRPr>
        </a:p>
      </dgm:t>
    </dgm:pt>
    <dgm:pt modelId="{CC7C19AE-1FA7-4211-B8DF-5CC8F68D1417}">
      <dgm:prSet custT="1"/>
      <dgm:spPr/>
      <dgm:t>
        <a:bodyPr/>
        <a:lstStyle/>
        <a:p>
          <a:pPr rtl="1"/>
          <a:r>
            <a:rPr lang="fa-IR" sz="2400" dirty="0" smtClean="0">
              <a:solidFill>
                <a:schemeClr val="tx1"/>
              </a:solidFill>
              <a:cs typeface="B Zar" pitchFamily="2" charset="-78"/>
            </a:rPr>
            <a:t>کاندیدا آلبیکانس</a:t>
          </a:r>
          <a:endParaRPr lang="en-US" sz="2400" dirty="0">
            <a:solidFill>
              <a:schemeClr val="tx1"/>
            </a:solidFill>
            <a:cs typeface="B Zar" pitchFamily="2" charset="-78"/>
          </a:endParaRPr>
        </a:p>
      </dgm:t>
    </dgm:pt>
    <dgm:pt modelId="{492D8B6A-ED12-4C91-8AE4-EE2638BEADA3}" type="parTrans" cxnId="{EE9FC5F7-CBB2-4663-8202-411C890384BE}">
      <dgm:prSet/>
      <dgm:spPr/>
      <dgm:t>
        <a:bodyPr/>
        <a:lstStyle/>
        <a:p>
          <a:pPr rtl="1"/>
          <a:endParaRPr lang="fa-IR" sz="1400">
            <a:solidFill>
              <a:schemeClr val="tx1"/>
            </a:solidFill>
          </a:endParaRPr>
        </a:p>
      </dgm:t>
    </dgm:pt>
    <dgm:pt modelId="{9053A50D-D860-4E03-A8FA-0E42E5F5DFEF}" type="sibTrans" cxnId="{EE9FC5F7-CBB2-4663-8202-411C890384BE}">
      <dgm:prSet/>
      <dgm:spPr/>
      <dgm:t>
        <a:bodyPr/>
        <a:lstStyle/>
        <a:p>
          <a:pPr rtl="1"/>
          <a:endParaRPr lang="fa-IR" sz="1400">
            <a:solidFill>
              <a:schemeClr val="tx1"/>
            </a:solidFill>
          </a:endParaRPr>
        </a:p>
      </dgm:t>
    </dgm:pt>
    <dgm:pt modelId="{AEFA3C72-1D43-4B3A-A238-D808F9CD8D66}">
      <dgm:prSet custT="1"/>
      <dgm:spPr/>
      <dgm:t>
        <a:bodyPr/>
        <a:lstStyle/>
        <a:p>
          <a:pPr rtl="1"/>
          <a:r>
            <a:rPr lang="fa-IR" sz="2400" dirty="0" smtClean="0">
              <a:solidFill>
                <a:schemeClr val="tx1"/>
              </a:solidFill>
              <a:cs typeface="B Zar" pitchFamily="2" charset="-78"/>
            </a:rPr>
            <a:t>مالاسزیا فورفور</a:t>
          </a:r>
          <a:endParaRPr lang="en-US" sz="2400" dirty="0">
            <a:solidFill>
              <a:schemeClr val="tx1"/>
            </a:solidFill>
            <a:cs typeface="B Zar" pitchFamily="2" charset="-78"/>
          </a:endParaRPr>
        </a:p>
      </dgm:t>
    </dgm:pt>
    <dgm:pt modelId="{6F1963E5-FC42-4B9E-A2D6-F1579589AEF3}" type="parTrans" cxnId="{C178DCDA-BE4D-4CC0-822B-C5970BAD954C}">
      <dgm:prSet/>
      <dgm:spPr/>
      <dgm:t>
        <a:bodyPr/>
        <a:lstStyle/>
        <a:p>
          <a:pPr rtl="1"/>
          <a:endParaRPr lang="fa-IR" sz="1400">
            <a:solidFill>
              <a:schemeClr val="tx1"/>
            </a:solidFill>
          </a:endParaRPr>
        </a:p>
      </dgm:t>
    </dgm:pt>
    <dgm:pt modelId="{B7E8A2E6-5721-421A-A7B4-02F7C5D1C462}" type="sibTrans" cxnId="{C178DCDA-BE4D-4CC0-822B-C5970BAD954C}">
      <dgm:prSet/>
      <dgm:spPr/>
      <dgm:t>
        <a:bodyPr/>
        <a:lstStyle/>
        <a:p>
          <a:pPr rtl="1"/>
          <a:endParaRPr lang="fa-IR" sz="1400">
            <a:solidFill>
              <a:schemeClr val="tx1"/>
            </a:solidFill>
          </a:endParaRPr>
        </a:p>
      </dgm:t>
    </dgm:pt>
    <dgm:pt modelId="{7EE0481F-75B5-4D80-990C-0BB81ACCA99C}">
      <dgm:prSet custT="1"/>
      <dgm:spPr/>
      <dgm:t>
        <a:bodyPr/>
        <a:lstStyle/>
        <a:p>
          <a:pPr rtl="1"/>
          <a:r>
            <a:rPr lang="fa-IR" sz="2400" dirty="0" smtClean="0">
              <a:solidFill>
                <a:schemeClr val="tx1"/>
              </a:solidFill>
              <a:cs typeface="B Zar" pitchFamily="2" charset="-78"/>
            </a:rPr>
            <a:t>هیستوپلاسما کپسولاتوم</a:t>
          </a:r>
          <a:endParaRPr lang="en-US" sz="2400" dirty="0">
            <a:solidFill>
              <a:schemeClr val="tx1"/>
            </a:solidFill>
            <a:cs typeface="B Zar" pitchFamily="2" charset="-78"/>
          </a:endParaRPr>
        </a:p>
      </dgm:t>
    </dgm:pt>
    <dgm:pt modelId="{75A8B012-307B-48A8-8706-4883CD9F423E}" type="parTrans" cxnId="{8F4D5E4D-ABE9-47EC-AE2D-353843BEFF2A}">
      <dgm:prSet/>
      <dgm:spPr/>
      <dgm:t>
        <a:bodyPr/>
        <a:lstStyle/>
        <a:p>
          <a:pPr rtl="1"/>
          <a:endParaRPr lang="fa-IR" sz="1400">
            <a:solidFill>
              <a:schemeClr val="tx1"/>
            </a:solidFill>
          </a:endParaRPr>
        </a:p>
      </dgm:t>
    </dgm:pt>
    <dgm:pt modelId="{3201D830-5801-4B4E-9CB4-9532453B8C02}" type="sibTrans" cxnId="{8F4D5E4D-ABE9-47EC-AE2D-353843BEFF2A}">
      <dgm:prSet/>
      <dgm:spPr/>
      <dgm:t>
        <a:bodyPr/>
        <a:lstStyle/>
        <a:p>
          <a:pPr rtl="1"/>
          <a:endParaRPr lang="fa-IR" sz="1400">
            <a:solidFill>
              <a:schemeClr val="tx1"/>
            </a:solidFill>
          </a:endParaRPr>
        </a:p>
      </dgm:t>
    </dgm:pt>
    <dgm:pt modelId="{C90CE16B-EF19-4C5A-9271-C0551AF2B6DE}" type="pres">
      <dgm:prSet presAssocID="{B7BE568E-8DF7-48A4-BDAB-78F300D4D782}" presName="Name0" presStyleCnt="0">
        <dgm:presLayoutVars>
          <dgm:dir/>
          <dgm:animLvl val="lvl"/>
          <dgm:resizeHandles val="exact"/>
        </dgm:presLayoutVars>
      </dgm:prSet>
      <dgm:spPr/>
      <dgm:t>
        <a:bodyPr/>
        <a:lstStyle/>
        <a:p>
          <a:pPr rtl="1"/>
          <a:endParaRPr lang="fa-IR"/>
        </a:p>
      </dgm:t>
    </dgm:pt>
    <dgm:pt modelId="{0E9E931E-FA76-4361-BB9F-D59D93DAE5B1}" type="pres">
      <dgm:prSet presAssocID="{E1522772-67DF-4044-9AED-22A908AECF0D}" presName="linNode" presStyleCnt="0"/>
      <dgm:spPr/>
    </dgm:pt>
    <dgm:pt modelId="{CEA26E46-F346-491D-9548-3BFF199A3BEC}" type="pres">
      <dgm:prSet presAssocID="{E1522772-67DF-4044-9AED-22A908AECF0D}" presName="parentText" presStyleLbl="node1" presStyleIdx="0" presStyleCnt="20" custLinFactNeighborX="-497" custLinFactNeighborY="36194">
        <dgm:presLayoutVars>
          <dgm:chMax val="1"/>
          <dgm:bulletEnabled val="1"/>
        </dgm:presLayoutVars>
      </dgm:prSet>
      <dgm:spPr/>
      <dgm:t>
        <a:bodyPr/>
        <a:lstStyle/>
        <a:p>
          <a:pPr rtl="1"/>
          <a:endParaRPr lang="fa-IR"/>
        </a:p>
      </dgm:t>
    </dgm:pt>
    <dgm:pt modelId="{211CB290-EB43-4BEE-8BA9-D0E69768E4F3}" type="pres">
      <dgm:prSet presAssocID="{9E1DC926-8F0F-4390-8300-4B762435EE55}" presName="sp" presStyleCnt="0"/>
      <dgm:spPr/>
    </dgm:pt>
    <dgm:pt modelId="{179C3AB6-A1AB-4585-B50A-17C89EF0E254}" type="pres">
      <dgm:prSet presAssocID="{26154F50-9CC1-41F4-9A20-7C239336B1E1}" presName="linNode" presStyleCnt="0"/>
      <dgm:spPr/>
    </dgm:pt>
    <dgm:pt modelId="{9C08C671-C016-48DF-926C-1747AD5DB36E}" type="pres">
      <dgm:prSet presAssocID="{26154F50-9CC1-41F4-9A20-7C239336B1E1}" presName="parentText" presStyleLbl="node1" presStyleIdx="1" presStyleCnt="20" custLinFactNeighborX="-201" custLinFactNeighborY="5733">
        <dgm:presLayoutVars>
          <dgm:chMax val="1"/>
          <dgm:bulletEnabled val="1"/>
        </dgm:presLayoutVars>
      </dgm:prSet>
      <dgm:spPr/>
      <dgm:t>
        <a:bodyPr/>
        <a:lstStyle/>
        <a:p>
          <a:pPr rtl="1"/>
          <a:endParaRPr lang="fa-IR"/>
        </a:p>
      </dgm:t>
    </dgm:pt>
    <dgm:pt modelId="{D487428F-E7E2-4856-8598-60EE5634BD9E}" type="pres">
      <dgm:prSet presAssocID="{45152AD8-8C0E-4611-BB14-AE0BDFC04199}" presName="sp" presStyleCnt="0"/>
      <dgm:spPr/>
    </dgm:pt>
    <dgm:pt modelId="{B693371C-CEE3-4380-BB7D-1D4175BC7611}" type="pres">
      <dgm:prSet presAssocID="{D7D69F40-6389-4C2F-A2B5-97677649A346}" presName="linNode" presStyleCnt="0"/>
      <dgm:spPr/>
    </dgm:pt>
    <dgm:pt modelId="{7A36083B-3039-476C-B503-9434BA8139D7}" type="pres">
      <dgm:prSet presAssocID="{D7D69F40-6389-4C2F-A2B5-97677649A346}" presName="parentText" presStyleLbl="node1" presStyleIdx="2" presStyleCnt="20" custLinFactNeighborX="0" custLinFactNeighborY="71">
        <dgm:presLayoutVars>
          <dgm:chMax val="1"/>
          <dgm:bulletEnabled val="1"/>
        </dgm:presLayoutVars>
      </dgm:prSet>
      <dgm:spPr/>
      <dgm:t>
        <a:bodyPr/>
        <a:lstStyle/>
        <a:p>
          <a:pPr rtl="1"/>
          <a:endParaRPr lang="fa-IR"/>
        </a:p>
      </dgm:t>
    </dgm:pt>
    <dgm:pt modelId="{7CC736FC-CB7E-4938-A536-A36940900969}" type="pres">
      <dgm:prSet presAssocID="{890E8F6D-6750-4B82-B069-75F7FAFBC55C}" presName="sp" presStyleCnt="0"/>
      <dgm:spPr/>
    </dgm:pt>
    <dgm:pt modelId="{CE32500E-5B4B-433D-BC52-DD2D8833C92B}" type="pres">
      <dgm:prSet presAssocID="{855A9704-FF22-4D03-9B58-E1BCA55027B3}" presName="linNode" presStyleCnt="0"/>
      <dgm:spPr/>
    </dgm:pt>
    <dgm:pt modelId="{56BBB738-B3F7-4318-BE51-092D3010291F}" type="pres">
      <dgm:prSet presAssocID="{855A9704-FF22-4D03-9B58-E1BCA55027B3}" presName="parentText" presStyleLbl="node1" presStyleIdx="3" presStyleCnt="20" custLinFactNeighborX="0" custLinFactNeighborY="71">
        <dgm:presLayoutVars>
          <dgm:chMax val="1"/>
          <dgm:bulletEnabled val="1"/>
        </dgm:presLayoutVars>
      </dgm:prSet>
      <dgm:spPr/>
      <dgm:t>
        <a:bodyPr/>
        <a:lstStyle/>
        <a:p>
          <a:pPr rtl="1"/>
          <a:endParaRPr lang="fa-IR"/>
        </a:p>
      </dgm:t>
    </dgm:pt>
    <dgm:pt modelId="{4781D9A5-70DC-4851-8B34-5A52FA9B93B2}" type="pres">
      <dgm:prSet presAssocID="{D612D068-D6CB-41EA-8D9B-5A96181F418C}" presName="sp" presStyleCnt="0"/>
      <dgm:spPr/>
    </dgm:pt>
    <dgm:pt modelId="{812EDC81-7A87-40F1-84AB-E50FB2504C99}" type="pres">
      <dgm:prSet presAssocID="{193F0C28-04F0-4DBE-862F-DFE52B74EE0F}" presName="linNode" presStyleCnt="0"/>
      <dgm:spPr/>
    </dgm:pt>
    <dgm:pt modelId="{93CE5C87-2C13-409E-A514-F7E4F409C9CB}" type="pres">
      <dgm:prSet presAssocID="{193F0C28-04F0-4DBE-862F-DFE52B74EE0F}" presName="parentText" presStyleLbl="node1" presStyleIdx="4" presStyleCnt="20" custLinFactNeighborX="0" custLinFactNeighborY="71">
        <dgm:presLayoutVars>
          <dgm:chMax val="1"/>
          <dgm:bulletEnabled val="1"/>
        </dgm:presLayoutVars>
      </dgm:prSet>
      <dgm:spPr/>
      <dgm:t>
        <a:bodyPr/>
        <a:lstStyle/>
        <a:p>
          <a:pPr rtl="1"/>
          <a:endParaRPr lang="fa-IR"/>
        </a:p>
      </dgm:t>
    </dgm:pt>
    <dgm:pt modelId="{D5D17B15-D071-4B91-98FC-51ABE43C0A81}" type="pres">
      <dgm:prSet presAssocID="{BEC990DD-2964-4754-83E0-2E03B6685A91}" presName="sp" presStyleCnt="0"/>
      <dgm:spPr/>
    </dgm:pt>
    <dgm:pt modelId="{7841B675-6C3E-4CDA-B97D-77861F2B67C3}" type="pres">
      <dgm:prSet presAssocID="{CA00F9BA-68E0-4CCC-8C55-D8DB42E23151}" presName="linNode" presStyleCnt="0"/>
      <dgm:spPr/>
    </dgm:pt>
    <dgm:pt modelId="{B9EE65FD-F875-4E30-9E0C-9C1B2D89108A}" type="pres">
      <dgm:prSet presAssocID="{CA00F9BA-68E0-4CCC-8C55-D8DB42E23151}" presName="parentText" presStyleLbl="node1" presStyleIdx="5" presStyleCnt="20" custLinFactNeighborX="0" custLinFactNeighborY="71">
        <dgm:presLayoutVars>
          <dgm:chMax val="1"/>
          <dgm:bulletEnabled val="1"/>
        </dgm:presLayoutVars>
      </dgm:prSet>
      <dgm:spPr/>
      <dgm:t>
        <a:bodyPr/>
        <a:lstStyle/>
        <a:p>
          <a:pPr rtl="1"/>
          <a:endParaRPr lang="fa-IR"/>
        </a:p>
      </dgm:t>
    </dgm:pt>
    <dgm:pt modelId="{473A6BE4-3DC5-461D-9AB1-0CB176BE8DCB}" type="pres">
      <dgm:prSet presAssocID="{A8655D12-8992-4A55-8E31-E308BB243D64}" presName="sp" presStyleCnt="0"/>
      <dgm:spPr/>
    </dgm:pt>
    <dgm:pt modelId="{95160886-8F46-4D3A-A857-42FF1E64DD42}" type="pres">
      <dgm:prSet presAssocID="{702D993A-F186-45FE-B9C3-436B1BFF2686}" presName="linNode" presStyleCnt="0"/>
      <dgm:spPr/>
    </dgm:pt>
    <dgm:pt modelId="{C094EF63-B072-4CD5-A49F-1D4131D50F8A}" type="pres">
      <dgm:prSet presAssocID="{702D993A-F186-45FE-B9C3-436B1BFF2686}" presName="parentText" presStyleLbl="node1" presStyleIdx="6" presStyleCnt="20" custLinFactNeighborX="0" custLinFactNeighborY="71">
        <dgm:presLayoutVars>
          <dgm:chMax val="1"/>
          <dgm:bulletEnabled val="1"/>
        </dgm:presLayoutVars>
      </dgm:prSet>
      <dgm:spPr/>
      <dgm:t>
        <a:bodyPr/>
        <a:lstStyle/>
        <a:p>
          <a:pPr rtl="1"/>
          <a:endParaRPr lang="fa-IR"/>
        </a:p>
      </dgm:t>
    </dgm:pt>
    <dgm:pt modelId="{BC49DC3A-9191-44A4-AD47-CEB84AEFDA08}" type="pres">
      <dgm:prSet presAssocID="{C9E8F67A-76CD-42CF-91A4-D2B972F513FF}" presName="sp" presStyleCnt="0"/>
      <dgm:spPr/>
    </dgm:pt>
    <dgm:pt modelId="{1726EC33-9DD3-4B55-A8F4-54A1B50FDF41}" type="pres">
      <dgm:prSet presAssocID="{D546C113-B750-4C44-8AE7-C9E76885BE0A}" presName="linNode" presStyleCnt="0"/>
      <dgm:spPr/>
    </dgm:pt>
    <dgm:pt modelId="{EA02A26D-FD4D-403C-9816-D79EA2A14056}" type="pres">
      <dgm:prSet presAssocID="{D546C113-B750-4C44-8AE7-C9E76885BE0A}" presName="parentText" presStyleLbl="node1" presStyleIdx="7" presStyleCnt="20" custLinFactNeighborX="0" custLinFactNeighborY="71">
        <dgm:presLayoutVars>
          <dgm:chMax val="1"/>
          <dgm:bulletEnabled val="1"/>
        </dgm:presLayoutVars>
      </dgm:prSet>
      <dgm:spPr/>
      <dgm:t>
        <a:bodyPr/>
        <a:lstStyle/>
        <a:p>
          <a:pPr rtl="1"/>
          <a:endParaRPr lang="fa-IR"/>
        </a:p>
      </dgm:t>
    </dgm:pt>
    <dgm:pt modelId="{7FE876B8-7241-4292-A647-6B47DED0E93D}" type="pres">
      <dgm:prSet presAssocID="{DC749BAA-B2F3-40BE-A6CC-AD05400CC550}" presName="sp" presStyleCnt="0"/>
      <dgm:spPr/>
    </dgm:pt>
    <dgm:pt modelId="{EA3B9545-07C0-49DC-AA01-F4FB628F5920}" type="pres">
      <dgm:prSet presAssocID="{30E99A67-A318-4BCC-8AC9-118160082369}" presName="linNode" presStyleCnt="0"/>
      <dgm:spPr/>
    </dgm:pt>
    <dgm:pt modelId="{AADB9C47-35A9-44BE-A307-F7B52F843B54}" type="pres">
      <dgm:prSet presAssocID="{30E99A67-A318-4BCC-8AC9-118160082369}" presName="parentText" presStyleLbl="node1" presStyleIdx="8" presStyleCnt="20" custLinFactNeighborX="0" custLinFactNeighborY="71">
        <dgm:presLayoutVars>
          <dgm:chMax val="1"/>
          <dgm:bulletEnabled val="1"/>
        </dgm:presLayoutVars>
      </dgm:prSet>
      <dgm:spPr/>
      <dgm:t>
        <a:bodyPr/>
        <a:lstStyle/>
        <a:p>
          <a:pPr rtl="1"/>
          <a:endParaRPr lang="fa-IR"/>
        </a:p>
      </dgm:t>
    </dgm:pt>
    <dgm:pt modelId="{3413B5F0-80F6-4326-99B7-45E6F0D269D9}" type="pres">
      <dgm:prSet presAssocID="{4717E350-3008-4F1F-9BF1-01001721D422}" presName="sp" presStyleCnt="0"/>
      <dgm:spPr/>
    </dgm:pt>
    <dgm:pt modelId="{22F294D7-E79A-4BAC-8BC8-2592E692F394}" type="pres">
      <dgm:prSet presAssocID="{05C294E3-ABA1-4611-99CD-D322547732CC}" presName="linNode" presStyleCnt="0"/>
      <dgm:spPr/>
    </dgm:pt>
    <dgm:pt modelId="{CCE1C417-81BF-498B-8FFE-07C4C1F99DC1}" type="pres">
      <dgm:prSet presAssocID="{05C294E3-ABA1-4611-99CD-D322547732CC}" presName="parentText" presStyleLbl="node1" presStyleIdx="9" presStyleCnt="20" custLinFactNeighborX="0" custLinFactNeighborY="71">
        <dgm:presLayoutVars>
          <dgm:chMax val="1"/>
          <dgm:bulletEnabled val="1"/>
        </dgm:presLayoutVars>
      </dgm:prSet>
      <dgm:spPr/>
      <dgm:t>
        <a:bodyPr/>
        <a:lstStyle/>
        <a:p>
          <a:pPr rtl="1"/>
          <a:endParaRPr lang="fa-IR"/>
        </a:p>
      </dgm:t>
    </dgm:pt>
    <dgm:pt modelId="{B0884D4A-02BF-4E02-AD9A-F8E57379D256}" type="pres">
      <dgm:prSet presAssocID="{10002E0C-4515-44D8-9AB2-838814E23CD6}" presName="sp" presStyleCnt="0"/>
      <dgm:spPr/>
    </dgm:pt>
    <dgm:pt modelId="{1D47D963-45CA-48B7-ACA9-F25DC545A401}" type="pres">
      <dgm:prSet presAssocID="{BBD387B3-525D-49B2-B2CC-76982D580E0C}" presName="linNode" presStyleCnt="0"/>
      <dgm:spPr/>
    </dgm:pt>
    <dgm:pt modelId="{6D7FDF22-3D18-468F-8EFA-88CA45DC970E}" type="pres">
      <dgm:prSet presAssocID="{BBD387B3-525D-49B2-B2CC-76982D580E0C}" presName="parentText" presStyleLbl="node1" presStyleIdx="10" presStyleCnt="20" custLinFactNeighborX="0" custLinFactNeighborY="71">
        <dgm:presLayoutVars>
          <dgm:chMax val="1"/>
          <dgm:bulletEnabled val="1"/>
        </dgm:presLayoutVars>
      </dgm:prSet>
      <dgm:spPr/>
      <dgm:t>
        <a:bodyPr/>
        <a:lstStyle/>
        <a:p>
          <a:pPr rtl="1"/>
          <a:endParaRPr lang="fa-IR"/>
        </a:p>
      </dgm:t>
    </dgm:pt>
    <dgm:pt modelId="{5E7EBE72-B776-4FF9-84CD-0ADEBC97E415}" type="pres">
      <dgm:prSet presAssocID="{D7F75B60-B561-49D1-91B1-2B2D9772D7CA}" presName="sp" presStyleCnt="0"/>
      <dgm:spPr/>
    </dgm:pt>
    <dgm:pt modelId="{76FE0165-951E-4636-814E-A93AECF55969}" type="pres">
      <dgm:prSet presAssocID="{86B78A94-098B-4D7A-9BF0-597C7410F971}" presName="linNode" presStyleCnt="0"/>
      <dgm:spPr/>
    </dgm:pt>
    <dgm:pt modelId="{EF96436B-8511-4436-BF7B-C2891FA5720B}" type="pres">
      <dgm:prSet presAssocID="{86B78A94-098B-4D7A-9BF0-597C7410F971}" presName="parentText" presStyleLbl="node1" presStyleIdx="11" presStyleCnt="20" custLinFactNeighborX="0" custLinFactNeighborY="71">
        <dgm:presLayoutVars>
          <dgm:chMax val="1"/>
          <dgm:bulletEnabled val="1"/>
        </dgm:presLayoutVars>
      </dgm:prSet>
      <dgm:spPr/>
      <dgm:t>
        <a:bodyPr/>
        <a:lstStyle/>
        <a:p>
          <a:pPr rtl="1"/>
          <a:endParaRPr lang="fa-IR"/>
        </a:p>
      </dgm:t>
    </dgm:pt>
    <dgm:pt modelId="{3D703B53-8F9C-4A96-BA4F-186713D1559C}" type="pres">
      <dgm:prSet presAssocID="{3739CE6B-CA8C-4BE5-82D3-2E43FAD304BA}" presName="sp" presStyleCnt="0"/>
      <dgm:spPr/>
    </dgm:pt>
    <dgm:pt modelId="{6B4385D1-22D9-48DF-8926-C5D02A9AEA38}" type="pres">
      <dgm:prSet presAssocID="{173C5022-C8AF-48E3-B06C-5088404CAD77}" presName="linNode" presStyleCnt="0"/>
      <dgm:spPr/>
    </dgm:pt>
    <dgm:pt modelId="{811B203B-0551-41EF-8AD0-64E48E428708}" type="pres">
      <dgm:prSet presAssocID="{173C5022-C8AF-48E3-B06C-5088404CAD77}" presName="parentText" presStyleLbl="node1" presStyleIdx="12" presStyleCnt="20" custLinFactNeighborX="0" custLinFactNeighborY="71">
        <dgm:presLayoutVars>
          <dgm:chMax val="1"/>
          <dgm:bulletEnabled val="1"/>
        </dgm:presLayoutVars>
      </dgm:prSet>
      <dgm:spPr/>
      <dgm:t>
        <a:bodyPr/>
        <a:lstStyle/>
        <a:p>
          <a:pPr rtl="1"/>
          <a:endParaRPr lang="fa-IR"/>
        </a:p>
      </dgm:t>
    </dgm:pt>
    <dgm:pt modelId="{D7C33D32-B838-4A06-B4E0-B8EA3AF1F4C0}" type="pres">
      <dgm:prSet presAssocID="{ADBAC1BC-AD12-4167-9B8A-C5316BCEA3F6}" presName="sp" presStyleCnt="0"/>
      <dgm:spPr/>
    </dgm:pt>
    <dgm:pt modelId="{31A5238E-F61E-4CC7-B435-C4C6AD4EC44D}" type="pres">
      <dgm:prSet presAssocID="{C9344DB7-B726-4E31-BA51-B826C3B39479}" presName="linNode" presStyleCnt="0"/>
      <dgm:spPr/>
    </dgm:pt>
    <dgm:pt modelId="{C3FDCABA-8DD5-456E-A639-24FE6987ED7B}" type="pres">
      <dgm:prSet presAssocID="{C9344DB7-B726-4E31-BA51-B826C3B39479}" presName="parentText" presStyleLbl="node1" presStyleIdx="13" presStyleCnt="20" custLinFactNeighborX="0" custLinFactNeighborY="71">
        <dgm:presLayoutVars>
          <dgm:chMax val="1"/>
          <dgm:bulletEnabled val="1"/>
        </dgm:presLayoutVars>
      </dgm:prSet>
      <dgm:spPr/>
      <dgm:t>
        <a:bodyPr/>
        <a:lstStyle/>
        <a:p>
          <a:pPr rtl="1"/>
          <a:endParaRPr lang="fa-IR"/>
        </a:p>
      </dgm:t>
    </dgm:pt>
    <dgm:pt modelId="{F041C1B6-DE73-4E3C-B08F-B36C1CACA2DA}" type="pres">
      <dgm:prSet presAssocID="{5AC6A69F-B56E-4BF3-BE14-D0102461CDCD}" presName="sp" presStyleCnt="0"/>
      <dgm:spPr/>
    </dgm:pt>
    <dgm:pt modelId="{26CD0B4D-178B-48B2-8153-AA05512CD718}" type="pres">
      <dgm:prSet presAssocID="{D08DCF88-C28B-40C4-BC77-5340B365FD8B}" presName="linNode" presStyleCnt="0"/>
      <dgm:spPr/>
    </dgm:pt>
    <dgm:pt modelId="{02C6BDD1-E989-4058-A9C7-A66A1D444A81}" type="pres">
      <dgm:prSet presAssocID="{D08DCF88-C28B-40C4-BC77-5340B365FD8B}" presName="parentText" presStyleLbl="node1" presStyleIdx="14" presStyleCnt="20" custLinFactNeighborX="0" custLinFactNeighborY="71">
        <dgm:presLayoutVars>
          <dgm:chMax val="1"/>
          <dgm:bulletEnabled val="1"/>
        </dgm:presLayoutVars>
      </dgm:prSet>
      <dgm:spPr/>
      <dgm:t>
        <a:bodyPr/>
        <a:lstStyle/>
        <a:p>
          <a:pPr rtl="1"/>
          <a:endParaRPr lang="fa-IR"/>
        </a:p>
      </dgm:t>
    </dgm:pt>
    <dgm:pt modelId="{37191669-7C6A-4456-870D-A9A8B5804C7A}" type="pres">
      <dgm:prSet presAssocID="{8E642419-A74B-46DF-BD89-1749C8FF9807}" presName="sp" presStyleCnt="0"/>
      <dgm:spPr/>
    </dgm:pt>
    <dgm:pt modelId="{D447C1DE-2780-4246-B12C-05B6E0716463}" type="pres">
      <dgm:prSet presAssocID="{91F7BBDC-D060-48C5-9736-721A126A982E}" presName="linNode" presStyleCnt="0"/>
      <dgm:spPr/>
    </dgm:pt>
    <dgm:pt modelId="{5DF61DEE-EE66-4C11-A8B1-CC4646788E14}" type="pres">
      <dgm:prSet presAssocID="{91F7BBDC-D060-48C5-9736-721A126A982E}" presName="parentText" presStyleLbl="node1" presStyleIdx="15" presStyleCnt="20" custLinFactNeighborX="0" custLinFactNeighborY="71">
        <dgm:presLayoutVars>
          <dgm:chMax val="1"/>
          <dgm:bulletEnabled val="1"/>
        </dgm:presLayoutVars>
      </dgm:prSet>
      <dgm:spPr/>
      <dgm:t>
        <a:bodyPr/>
        <a:lstStyle/>
        <a:p>
          <a:pPr rtl="1"/>
          <a:endParaRPr lang="fa-IR"/>
        </a:p>
      </dgm:t>
    </dgm:pt>
    <dgm:pt modelId="{922E6545-67C0-4EDA-98D1-5FA48F151CB0}" type="pres">
      <dgm:prSet presAssocID="{A58442B0-7C0A-48CF-99D5-F75702D23AAF}" presName="sp" presStyleCnt="0"/>
      <dgm:spPr/>
    </dgm:pt>
    <dgm:pt modelId="{E3ABA4FE-9F06-4514-9D09-9FB8BC9111C5}" type="pres">
      <dgm:prSet presAssocID="{3670C64A-6B6A-41B6-9182-B22C153BC7D4}" presName="linNode" presStyleCnt="0"/>
      <dgm:spPr/>
    </dgm:pt>
    <dgm:pt modelId="{330B7AB9-63B9-4CA2-87EF-C0D138110F5A}" type="pres">
      <dgm:prSet presAssocID="{3670C64A-6B6A-41B6-9182-B22C153BC7D4}" presName="parentText" presStyleLbl="node1" presStyleIdx="16" presStyleCnt="20" custLinFactNeighborX="0" custLinFactNeighborY="71">
        <dgm:presLayoutVars>
          <dgm:chMax val="1"/>
          <dgm:bulletEnabled val="1"/>
        </dgm:presLayoutVars>
      </dgm:prSet>
      <dgm:spPr/>
      <dgm:t>
        <a:bodyPr/>
        <a:lstStyle/>
        <a:p>
          <a:pPr rtl="1"/>
          <a:endParaRPr lang="fa-IR"/>
        </a:p>
      </dgm:t>
    </dgm:pt>
    <dgm:pt modelId="{8A5A02A7-8FD9-42B7-B57E-FDF1F10288C8}" type="pres">
      <dgm:prSet presAssocID="{F95FD8AE-EA5D-42E7-95E3-87A371B8628B}" presName="sp" presStyleCnt="0"/>
      <dgm:spPr/>
    </dgm:pt>
    <dgm:pt modelId="{4541ED62-841B-44BD-8E64-17920484781C}" type="pres">
      <dgm:prSet presAssocID="{CC7C19AE-1FA7-4211-B8DF-5CC8F68D1417}" presName="linNode" presStyleCnt="0"/>
      <dgm:spPr/>
    </dgm:pt>
    <dgm:pt modelId="{5F332138-CB8F-4E8C-AFD8-C4687A4D7C08}" type="pres">
      <dgm:prSet presAssocID="{CC7C19AE-1FA7-4211-B8DF-5CC8F68D1417}" presName="parentText" presStyleLbl="node1" presStyleIdx="17" presStyleCnt="20" custLinFactNeighborX="0" custLinFactNeighborY="71">
        <dgm:presLayoutVars>
          <dgm:chMax val="1"/>
          <dgm:bulletEnabled val="1"/>
        </dgm:presLayoutVars>
      </dgm:prSet>
      <dgm:spPr/>
      <dgm:t>
        <a:bodyPr/>
        <a:lstStyle/>
        <a:p>
          <a:pPr rtl="1"/>
          <a:endParaRPr lang="fa-IR"/>
        </a:p>
      </dgm:t>
    </dgm:pt>
    <dgm:pt modelId="{5E9316AF-5D73-4C60-B8C1-608827557A10}" type="pres">
      <dgm:prSet presAssocID="{9053A50D-D860-4E03-A8FA-0E42E5F5DFEF}" presName="sp" presStyleCnt="0"/>
      <dgm:spPr/>
    </dgm:pt>
    <dgm:pt modelId="{BCE72682-AB8E-401A-81DB-5D9A0CC2130B}" type="pres">
      <dgm:prSet presAssocID="{AEFA3C72-1D43-4B3A-A238-D808F9CD8D66}" presName="linNode" presStyleCnt="0"/>
      <dgm:spPr/>
    </dgm:pt>
    <dgm:pt modelId="{FC491FA8-0C04-46B4-BB03-93D96F2B3008}" type="pres">
      <dgm:prSet presAssocID="{AEFA3C72-1D43-4B3A-A238-D808F9CD8D66}" presName="parentText" presStyleLbl="node1" presStyleIdx="18" presStyleCnt="20" custLinFactNeighborX="0" custLinFactNeighborY="71">
        <dgm:presLayoutVars>
          <dgm:chMax val="1"/>
          <dgm:bulletEnabled val="1"/>
        </dgm:presLayoutVars>
      </dgm:prSet>
      <dgm:spPr/>
      <dgm:t>
        <a:bodyPr/>
        <a:lstStyle/>
        <a:p>
          <a:pPr rtl="1"/>
          <a:endParaRPr lang="fa-IR"/>
        </a:p>
      </dgm:t>
    </dgm:pt>
    <dgm:pt modelId="{380C0051-55F1-46E4-872B-F71805EF5C54}" type="pres">
      <dgm:prSet presAssocID="{B7E8A2E6-5721-421A-A7B4-02F7C5D1C462}" presName="sp" presStyleCnt="0"/>
      <dgm:spPr/>
    </dgm:pt>
    <dgm:pt modelId="{1299F8F9-7496-4668-9636-A34DC10DB7EA}" type="pres">
      <dgm:prSet presAssocID="{7EE0481F-75B5-4D80-990C-0BB81ACCA99C}" presName="linNode" presStyleCnt="0"/>
      <dgm:spPr/>
    </dgm:pt>
    <dgm:pt modelId="{DD72A8C4-219A-4CE4-AD49-0E6C9BEC07D0}" type="pres">
      <dgm:prSet presAssocID="{7EE0481F-75B5-4D80-990C-0BB81ACCA99C}" presName="parentText" presStyleLbl="node1" presStyleIdx="19" presStyleCnt="20" custLinFactNeighborX="0" custLinFactNeighborY="71">
        <dgm:presLayoutVars>
          <dgm:chMax val="1"/>
          <dgm:bulletEnabled val="1"/>
        </dgm:presLayoutVars>
      </dgm:prSet>
      <dgm:spPr/>
      <dgm:t>
        <a:bodyPr/>
        <a:lstStyle/>
        <a:p>
          <a:pPr rtl="1"/>
          <a:endParaRPr lang="fa-IR"/>
        </a:p>
      </dgm:t>
    </dgm:pt>
  </dgm:ptLst>
  <dgm:cxnLst>
    <dgm:cxn modelId="{30AFFB4C-F5C2-4E46-8B93-DBF0C856A53F}" type="presOf" srcId="{3670C64A-6B6A-41B6-9182-B22C153BC7D4}" destId="{330B7AB9-63B9-4CA2-87EF-C0D138110F5A}" srcOrd="0" destOrd="0" presId="urn:microsoft.com/office/officeart/2005/8/layout/vList5"/>
    <dgm:cxn modelId="{1C48EB89-701A-4F69-8526-B6663C6C7B52}" srcId="{B7BE568E-8DF7-48A4-BDAB-78F300D4D782}" destId="{E1522772-67DF-4044-9AED-22A908AECF0D}" srcOrd="0" destOrd="0" parTransId="{27E1D281-4910-4437-9FAA-01E3D19B2CB9}" sibTransId="{9E1DC926-8F0F-4390-8300-4B762435EE55}"/>
    <dgm:cxn modelId="{66AD27BA-C9DB-4E3D-8B9E-DD048FDAB4D4}" srcId="{B7BE568E-8DF7-48A4-BDAB-78F300D4D782}" destId="{193F0C28-04F0-4DBE-862F-DFE52B74EE0F}" srcOrd="4" destOrd="0" parTransId="{D3A90E26-E42F-4CDB-AF84-A217D38014E0}" sibTransId="{BEC990DD-2964-4754-83E0-2E03B6685A91}"/>
    <dgm:cxn modelId="{C178DCDA-BE4D-4CC0-822B-C5970BAD954C}" srcId="{B7BE568E-8DF7-48A4-BDAB-78F300D4D782}" destId="{AEFA3C72-1D43-4B3A-A238-D808F9CD8D66}" srcOrd="18" destOrd="0" parTransId="{6F1963E5-FC42-4B9E-A2D6-F1579589AEF3}" sibTransId="{B7E8A2E6-5721-421A-A7B4-02F7C5D1C462}"/>
    <dgm:cxn modelId="{BDBE2248-30B2-4A0C-BA0E-940C95A7B6F4}" type="presOf" srcId="{D7D69F40-6389-4C2F-A2B5-97677649A346}" destId="{7A36083B-3039-476C-B503-9434BA8139D7}" srcOrd="0" destOrd="0" presId="urn:microsoft.com/office/officeart/2005/8/layout/vList5"/>
    <dgm:cxn modelId="{85EF7A90-8D3F-49C4-8F77-D6C3BFE58BC2}" type="presOf" srcId="{CA00F9BA-68E0-4CCC-8C55-D8DB42E23151}" destId="{B9EE65FD-F875-4E30-9E0C-9C1B2D89108A}" srcOrd="0" destOrd="0" presId="urn:microsoft.com/office/officeart/2005/8/layout/vList5"/>
    <dgm:cxn modelId="{EB68C973-9A2E-46F1-B949-22235120E17F}" type="presOf" srcId="{BBD387B3-525D-49B2-B2CC-76982D580E0C}" destId="{6D7FDF22-3D18-468F-8EFA-88CA45DC970E}" srcOrd="0" destOrd="0" presId="urn:microsoft.com/office/officeart/2005/8/layout/vList5"/>
    <dgm:cxn modelId="{CB759CAA-93C6-4405-A10E-03BAB426E898}" type="presOf" srcId="{86B78A94-098B-4D7A-9BF0-597C7410F971}" destId="{EF96436B-8511-4436-BF7B-C2891FA5720B}" srcOrd="0" destOrd="0" presId="urn:microsoft.com/office/officeart/2005/8/layout/vList5"/>
    <dgm:cxn modelId="{B3E058E6-2083-4188-9082-D2A3E0002845}" srcId="{B7BE568E-8DF7-48A4-BDAB-78F300D4D782}" destId="{D546C113-B750-4C44-8AE7-C9E76885BE0A}" srcOrd="7" destOrd="0" parTransId="{D55E9064-DBF2-4E69-ACEB-AB8E2B08BEC7}" sibTransId="{DC749BAA-B2F3-40BE-A6CC-AD05400CC550}"/>
    <dgm:cxn modelId="{8EBDBE29-9361-451B-B589-7641669EB3A1}" type="presOf" srcId="{91F7BBDC-D060-48C5-9736-721A126A982E}" destId="{5DF61DEE-EE66-4C11-A8B1-CC4646788E14}" srcOrd="0" destOrd="0" presId="urn:microsoft.com/office/officeart/2005/8/layout/vList5"/>
    <dgm:cxn modelId="{0E3F17C3-754C-4EAC-BB17-ED15D589AA60}" type="presOf" srcId="{CC7C19AE-1FA7-4211-B8DF-5CC8F68D1417}" destId="{5F332138-CB8F-4E8C-AFD8-C4687A4D7C08}" srcOrd="0" destOrd="0" presId="urn:microsoft.com/office/officeart/2005/8/layout/vList5"/>
    <dgm:cxn modelId="{D486386B-E1F6-40C1-B55D-3C158ED0813D}" srcId="{B7BE568E-8DF7-48A4-BDAB-78F300D4D782}" destId="{173C5022-C8AF-48E3-B06C-5088404CAD77}" srcOrd="12" destOrd="0" parTransId="{59494054-B6F1-49C4-AD21-EF599EE36EE3}" sibTransId="{ADBAC1BC-AD12-4167-9B8A-C5316BCEA3F6}"/>
    <dgm:cxn modelId="{3A0A6929-9C8A-485E-A65A-7421D1C3E4DE}" srcId="{B7BE568E-8DF7-48A4-BDAB-78F300D4D782}" destId="{26154F50-9CC1-41F4-9A20-7C239336B1E1}" srcOrd="1" destOrd="0" parTransId="{E9AD9376-2B68-46DC-A4E1-91CB86BFBE66}" sibTransId="{45152AD8-8C0E-4611-BB14-AE0BDFC04199}"/>
    <dgm:cxn modelId="{7BBEAC64-5980-4489-8FC0-4878CED8FEB6}" type="presOf" srcId="{7EE0481F-75B5-4D80-990C-0BB81ACCA99C}" destId="{DD72A8C4-219A-4CE4-AD49-0E6C9BEC07D0}" srcOrd="0" destOrd="0" presId="urn:microsoft.com/office/officeart/2005/8/layout/vList5"/>
    <dgm:cxn modelId="{A855FAC5-CB05-4FA4-81CD-AAF38F0F5ECD}" type="presOf" srcId="{AEFA3C72-1D43-4B3A-A238-D808F9CD8D66}" destId="{FC491FA8-0C04-46B4-BB03-93D96F2B3008}" srcOrd="0" destOrd="0" presId="urn:microsoft.com/office/officeart/2005/8/layout/vList5"/>
    <dgm:cxn modelId="{74B1E768-3095-43AE-9C2A-23E030C0A950}" type="presOf" srcId="{B7BE568E-8DF7-48A4-BDAB-78F300D4D782}" destId="{C90CE16B-EF19-4C5A-9271-C0551AF2B6DE}" srcOrd="0" destOrd="0" presId="urn:microsoft.com/office/officeart/2005/8/layout/vList5"/>
    <dgm:cxn modelId="{15227161-022B-4E72-A9BC-EA78D927E222}" srcId="{B7BE568E-8DF7-48A4-BDAB-78F300D4D782}" destId="{BBD387B3-525D-49B2-B2CC-76982D580E0C}" srcOrd="10" destOrd="0" parTransId="{FB5C98D3-CA04-40D9-A8AE-D4F8015071F1}" sibTransId="{D7F75B60-B561-49D1-91B1-2B2D9772D7CA}"/>
    <dgm:cxn modelId="{08048AD8-A92F-4757-A044-AD21D581C084}" type="presOf" srcId="{D546C113-B750-4C44-8AE7-C9E76885BE0A}" destId="{EA02A26D-FD4D-403C-9816-D79EA2A14056}" srcOrd="0" destOrd="0" presId="urn:microsoft.com/office/officeart/2005/8/layout/vList5"/>
    <dgm:cxn modelId="{2CEDD10D-DB56-42E9-B093-9D4312AFB2FF}" type="presOf" srcId="{E1522772-67DF-4044-9AED-22A908AECF0D}" destId="{CEA26E46-F346-491D-9548-3BFF199A3BEC}" srcOrd="0" destOrd="0" presId="urn:microsoft.com/office/officeart/2005/8/layout/vList5"/>
    <dgm:cxn modelId="{4250F949-A426-4030-8262-B4C2D06C6E31}" type="presOf" srcId="{855A9704-FF22-4D03-9B58-E1BCA55027B3}" destId="{56BBB738-B3F7-4318-BE51-092D3010291F}" srcOrd="0" destOrd="0" presId="urn:microsoft.com/office/officeart/2005/8/layout/vList5"/>
    <dgm:cxn modelId="{1BB04D40-7E21-4C19-8569-FF22D482178C}" srcId="{B7BE568E-8DF7-48A4-BDAB-78F300D4D782}" destId="{D08DCF88-C28B-40C4-BC77-5340B365FD8B}" srcOrd="14" destOrd="0" parTransId="{960EABA5-DDAD-4C9D-8D51-320DDBE204FF}" sibTransId="{8E642419-A74B-46DF-BD89-1749C8FF9807}"/>
    <dgm:cxn modelId="{E1FE2F06-D446-46BB-BFAE-C6911036A49D}" srcId="{B7BE568E-8DF7-48A4-BDAB-78F300D4D782}" destId="{C9344DB7-B726-4E31-BA51-B826C3B39479}" srcOrd="13" destOrd="0" parTransId="{19363177-E062-4061-BF8B-E861A76715C3}" sibTransId="{5AC6A69F-B56E-4BF3-BE14-D0102461CDCD}"/>
    <dgm:cxn modelId="{0FEA7620-2511-4FC5-85CA-960C7F55E2FC}" type="presOf" srcId="{193F0C28-04F0-4DBE-862F-DFE52B74EE0F}" destId="{93CE5C87-2C13-409E-A514-F7E4F409C9CB}" srcOrd="0" destOrd="0" presId="urn:microsoft.com/office/officeart/2005/8/layout/vList5"/>
    <dgm:cxn modelId="{3B12FA93-C3B1-48B2-9FAD-8BDE5239F992}" type="presOf" srcId="{702D993A-F186-45FE-B9C3-436B1BFF2686}" destId="{C094EF63-B072-4CD5-A49F-1D4131D50F8A}" srcOrd="0" destOrd="0" presId="urn:microsoft.com/office/officeart/2005/8/layout/vList5"/>
    <dgm:cxn modelId="{DD367B14-6A6C-4336-A58C-AEA01154ADDF}" type="presOf" srcId="{173C5022-C8AF-48E3-B06C-5088404CAD77}" destId="{811B203B-0551-41EF-8AD0-64E48E428708}" srcOrd="0" destOrd="0" presId="urn:microsoft.com/office/officeart/2005/8/layout/vList5"/>
    <dgm:cxn modelId="{28BC9878-9BFE-4B38-8F64-B598F8A8552D}" srcId="{B7BE568E-8DF7-48A4-BDAB-78F300D4D782}" destId="{CA00F9BA-68E0-4CCC-8C55-D8DB42E23151}" srcOrd="5" destOrd="0" parTransId="{29D127BE-F029-4C8C-9D08-C88288A4B361}" sibTransId="{A8655D12-8992-4A55-8E31-E308BB243D64}"/>
    <dgm:cxn modelId="{6EFF5EAA-CA5F-4C70-A6E1-FC17F6EEAA98}" type="presOf" srcId="{05C294E3-ABA1-4611-99CD-D322547732CC}" destId="{CCE1C417-81BF-498B-8FFE-07C4C1F99DC1}" srcOrd="0" destOrd="0" presId="urn:microsoft.com/office/officeart/2005/8/layout/vList5"/>
    <dgm:cxn modelId="{70706109-43AA-4D8C-8AF5-3271C4CEDA71}" type="presOf" srcId="{D08DCF88-C28B-40C4-BC77-5340B365FD8B}" destId="{02C6BDD1-E989-4058-A9C7-A66A1D444A81}" srcOrd="0" destOrd="0" presId="urn:microsoft.com/office/officeart/2005/8/layout/vList5"/>
    <dgm:cxn modelId="{08C993D7-6410-4AB6-B0DC-E718BB6FF4B2}" srcId="{B7BE568E-8DF7-48A4-BDAB-78F300D4D782}" destId="{91F7BBDC-D060-48C5-9736-721A126A982E}" srcOrd="15" destOrd="0" parTransId="{E86150D6-0E45-4651-B2AA-3BD4E2659296}" sibTransId="{A58442B0-7C0A-48CF-99D5-F75702D23AAF}"/>
    <dgm:cxn modelId="{F225F6AE-6CE0-4D7B-89CB-16CFA1E0F4C0}" srcId="{B7BE568E-8DF7-48A4-BDAB-78F300D4D782}" destId="{D7D69F40-6389-4C2F-A2B5-97677649A346}" srcOrd="2" destOrd="0" parTransId="{F2262841-5174-46DA-B265-70E08046E92E}" sibTransId="{890E8F6D-6750-4B82-B069-75F7FAFBC55C}"/>
    <dgm:cxn modelId="{B14AD87F-EDFA-42CC-91BB-4372DB34CAD3}" srcId="{B7BE568E-8DF7-48A4-BDAB-78F300D4D782}" destId="{86B78A94-098B-4D7A-9BF0-597C7410F971}" srcOrd="11" destOrd="0" parTransId="{7D6E6EA4-9DF6-4045-B54F-BCC8374F492F}" sibTransId="{3739CE6B-CA8C-4BE5-82D3-2E43FAD304BA}"/>
    <dgm:cxn modelId="{6EC6689F-82F6-46DC-9309-CAE740983FAD}" srcId="{B7BE568E-8DF7-48A4-BDAB-78F300D4D782}" destId="{3670C64A-6B6A-41B6-9182-B22C153BC7D4}" srcOrd="16" destOrd="0" parTransId="{63765A63-BED2-4DDD-A8E6-55AF9AB78A65}" sibTransId="{F95FD8AE-EA5D-42E7-95E3-87A371B8628B}"/>
    <dgm:cxn modelId="{F7040AFA-F5FC-451A-BC80-6704B935E181}" type="presOf" srcId="{C9344DB7-B726-4E31-BA51-B826C3B39479}" destId="{C3FDCABA-8DD5-456E-A639-24FE6987ED7B}" srcOrd="0" destOrd="0" presId="urn:microsoft.com/office/officeart/2005/8/layout/vList5"/>
    <dgm:cxn modelId="{EE9FC5F7-CBB2-4663-8202-411C890384BE}" srcId="{B7BE568E-8DF7-48A4-BDAB-78F300D4D782}" destId="{CC7C19AE-1FA7-4211-B8DF-5CC8F68D1417}" srcOrd="17" destOrd="0" parTransId="{492D8B6A-ED12-4C91-8AE4-EE2638BEADA3}" sibTransId="{9053A50D-D860-4E03-A8FA-0E42E5F5DFEF}"/>
    <dgm:cxn modelId="{903299EC-C44E-400A-A3D3-AF634F7237E7}" srcId="{B7BE568E-8DF7-48A4-BDAB-78F300D4D782}" destId="{855A9704-FF22-4D03-9B58-E1BCA55027B3}" srcOrd="3" destOrd="0" parTransId="{2F7C37B2-94E7-468E-A5D9-C632C857421F}" sibTransId="{D612D068-D6CB-41EA-8D9B-5A96181F418C}"/>
    <dgm:cxn modelId="{24BCBCC3-6692-4704-90E1-C808E12AF2A7}" type="presOf" srcId="{30E99A67-A318-4BCC-8AC9-118160082369}" destId="{AADB9C47-35A9-44BE-A307-F7B52F843B54}" srcOrd="0" destOrd="0" presId="urn:microsoft.com/office/officeart/2005/8/layout/vList5"/>
    <dgm:cxn modelId="{B21A833E-B013-43F3-A407-776C759C6DCC}" type="presOf" srcId="{26154F50-9CC1-41F4-9A20-7C239336B1E1}" destId="{9C08C671-C016-48DF-926C-1747AD5DB36E}" srcOrd="0" destOrd="0" presId="urn:microsoft.com/office/officeart/2005/8/layout/vList5"/>
    <dgm:cxn modelId="{8F4D5E4D-ABE9-47EC-AE2D-353843BEFF2A}" srcId="{B7BE568E-8DF7-48A4-BDAB-78F300D4D782}" destId="{7EE0481F-75B5-4D80-990C-0BB81ACCA99C}" srcOrd="19" destOrd="0" parTransId="{75A8B012-307B-48A8-8706-4883CD9F423E}" sibTransId="{3201D830-5801-4B4E-9CB4-9532453B8C02}"/>
    <dgm:cxn modelId="{75C135E8-995E-4C49-89D7-5805FD88214C}" srcId="{B7BE568E-8DF7-48A4-BDAB-78F300D4D782}" destId="{05C294E3-ABA1-4611-99CD-D322547732CC}" srcOrd="9" destOrd="0" parTransId="{3B832B94-E4D7-42F9-8141-1BC7D593A1A5}" sibTransId="{10002E0C-4515-44D8-9AB2-838814E23CD6}"/>
    <dgm:cxn modelId="{C259F409-B150-47EB-8B68-F273C9025FB2}" srcId="{B7BE568E-8DF7-48A4-BDAB-78F300D4D782}" destId="{702D993A-F186-45FE-B9C3-436B1BFF2686}" srcOrd="6" destOrd="0" parTransId="{63CF03FA-BB11-4F24-8C8D-DCF34186BC87}" sibTransId="{C9E8F67A-76CD-42CF-91A4-D2B972F513FF}"/>
    <dgm:cxn modelId="{6643B813-B746-4486-83CB-7A2217EDDF7C}" srcId="{B7BE568E-8DF7-48A4-BDAB-78F300D4D782}" destId="{30E99A67-A318-4BCC-8AC9-118160082369}" srcOrd="8" destOrd="0" parTransId="{FF3C39C4-C338-4495-B0B2-0A07C746111D}" sibTransId="{4717E350-3008-4F1F-9BF1-01001721D422}"/>
    <dgm:cxn modelId="{93F1E94E-FD0A-4143-B3F6-8C4A009D8958}" type="presParOf" srcId="{C90CE16B-EF19-4C5A-9271-C0551AF2B6DE}" destId="{0E9E931E-FA76-4361-BB9F-D59D93DAE5B1}" srcOrd="0" destOrd="0" presId="urn:microsoft.com/office/officeart/2005/8/layout/vList5"/>
    <dgm:cxn modelId="{9907EBAA-5773-4E9C-A023-E5668E23F75F}" type="presParOf" srcId="{0E9E931E-FA76-4361-BB9F-D59D93DAE5B1}" destId="{CEA26E46-F346-491D-9548-3BFF199A3BEC}" srcOrd="0" destOrd="0" presId="urn:microsoft.com/office/officeart/2005/8/layout/vList5"/>
    <dgm:cxn modelId="{D6A599E2-E117-4CAA-AE5E-BB6206A6418C}" type="presParOf" srcId="{C90CE16B-EF19-4C5A-9271-C0551AF2B6DE}" destId="{211CB290-EB43-4BEE-8BA9-D0E69768E4F3}" srcOrd="1" destOrd="0" presId="urn:microsoft.com/office/officeart/2005/8/layout/vList5"/>
    <dgm:cxn modelId="{4F7BBBF4-F6FD-454A-87B9-EAEEFB22A196}" type="presParOf" srcId="{C90CE16B-EF19-4C5A-9271-C0551AF2B6DE}" destId="{179C3AB6-A1AB-4585-B50A-17C89EF0E254}" srcOrd="2" destOrd="0" presId="urn:microsoft.com/office/officeart/2005/8/layout/vList5"/>
    <dgm:cxn modelId="{7D7F71DD-B0BC-492F-A66D-775DF8F4636F}" type="presParOf" srcId="{179C3AB6-A1AB-4585-B50A-17C89EF0E254}" destId="{9C08C671-C016-48DF-926C-1747AD5DB36E}" srcOrd="0" destOrd="0" presId="urn:microsoft.com/office/officeart/2005/8/layout/vList5"/>
    <dgm:cxn modelId="{079ACCC6-F4E6-4840-ABE8-6378DF989AE4}" type="presParOf" srcId="{C90CE16B-EF19-4C5A-9271-C0551AF2B6DE}" destId="{D487428F-E7E2-4856-8598-60EE5634BD9E}" srcOrd="3" destOrd="0" presId="urn:microsoft.com/office/officeart/2005/8/layout/vList5"/>
    <dgm:cxn modelId="{2F856C9B-D848-437A-9B59-62B105E82BF3}" type="presParOf" srcId="{C90CE16B-EF19-4C5A-9271-C0551AF2B6DE}" destId="{B693371C-CEE3-4380-BB7D-1D4175BC7611}" srcOrd="4" destOrd="0" presId="urn:microsoft.com/office/officeart/2005/8/layout/vList5"/>
    <dgm:cxn modelId="{B454B3C2-242F-42E4-94DB-AC730D0E9CA0}" type="presParOf" srcId="{B693371C-CEE3-4380-BB7D-1D4175BC7611}" destId="{7A36083B-3039-476C-B503-9434BA8139D7}" srcOrd="0" destOrd="0" presId="urn:microsoft.com/office/officeart/2005/8/layout/vList5"/>
    <dgm:cxn modelId="{BB7565FF-B20C-4C3A-B535-CB3C1540C6E4}" type="presParOf" srcId="{C90CE16B-EF19-4C5A-9271-C0551AF2B6DE}" destId="{7CC736FC-CB7E-4938-A536-A36940900969}" srcOrd="5" destOrd="0" presId="urn:microsoft.com/office/officeart/2005/8/layout/vList5"/>
    <dgm:cxn modelId="{A9AFE51D-80AB-4DD9-9F44-2B8B349F85DF}" type="presParOf" srcId="{C90CE16B-EF19-4C5A-9271-C0551AF2B6DE}" destId="{CE32500E-5B4B-433D-BC52-DD2D8833C92B}" srcOrd="6" destOrd="0" presId="urn:microsoft.com/office/officeart/2005/8/layout/vList5"/>
    <dgm:cxn modelId="{F939E390-C8BE-4FAE-893E-FDAFA428A4FA}" type="presParOf" srcId="{CE32500E-5B4B-433D-BC52-DD2D8833C92B}" destId="{56BBB738-B3F7-4318-BE51-092D3010291F}" srcOrd="0" destOrd="0" presId="urn:microsoft.com/office/officeart/2005/8/layout/vList5"/>
    <dgm:cxn modelId="{850E1517-B6DC-4228-B21E-0B8035A21088}" type="presParOf" srcId="{C90CE16B-EF19-4C5A-9271-C0551AF2B6DE}" destId="{4781D9A5-70DC-4851-8B34-5A52FA9B93B2}" srcOrd="7" destOrd="0" presId="urn:microsoft.com/office/officeart/2005/8/layout/vList5"/>
    <dgm:cxn modelId="{84874018-C649-4BD5-892A-70B1117F18B2}" type="presParOf" srcId="{C90CE16B-EF19-4C5A-9271-C0551AF2B6DE}" destId="{812EDC81-7A87-40F1-84AB-E50FB2504C99}" srcOrd="8" destOrd="0" presId="urn:microsoft.com/office/officeart/2005/8/layout/vList5"/>
    <dgm:cxn modelId="{60202322-51E5-4CC1-86DD-75BF1982E3CB}" type="presParOf" srcId="{812EDC81-7A87-40F1-84AB-E50FB2504C99}" destId="{93CE5C87-2C13-409E-A514-F7E4F409C9CB}" srcOrd="0" destOrd="0" presId="urn:microsoft.com/office/officeart/2005/8/layout/vList5"/>
    <dgm:cxn modelId="{12CB4B30-7CF0-4701-8FA0-D2C58C1D3AAC}" type="presParOf" srcId="{C90CE16B-EF19-4C5A-9271-C0551AF2B6DE}" destId="{D5D17B15-D071-4B91-98FC-51ABE43C0A81}" srcOrd="9" destOrd="0" presId="urn:microsoft.com/office/officeart/2005/8/layout/vList5"/>
    <dgm:cxn modelId="{766D5C30-9D05-4F99-AE66-516AD994C18E}" type="presParOf" srcId="{C90CE16B-EF19-4C5A-9271-C0551AF2B6DE}" destId="{7841B675-6C3E-4CDA-B97D-77861F2B67C3}" srcOrd="10" destOrd="0" presId="urn:microsoft.com/office/officeart/2005/8/layout/vList5"/>
    <dgm:cxn modelId="{7BF96E46-0C8B-42A5-8901-50F27AD3FAD9}" type="presParOf" srcId="{7841B675-6C3E-4CDA-B97D-77861F2B67C3}" destId="{B9EE65FD-F875-4E30-9E0C-9C1B2D89108A}" srcOrd="0" destOrd="0" presId="urn:microsoft.com/office/officeart/2005/8/layout/vList5"/>
    <dgm:cxn modelId="{52C0986D-D59D-4F31-B445-9142013B73A9}" type="presParOf" srcId="{C90CE16B-EF19-4C5A-9271-C0551AF2B6DE}" destId="{473A6BE4-3DC5-461D-9AB1-0CB176BE8DCB}" srcOrd="11" destOrd="0" presId="urn:microsoft.com/office/officeart/2005/8/layout/vList5"/>
    <dgm:cxn modelId="{3079FE4A-5335-4353-8DF5-67C18AF0B720}" type="presParOf" srcId="{C90CE16B-EF19-4C5A-9271-C0551AF2B6DE}" destId="{95160886-8F46-4D3A-A857-42FF1E64DD42}" srcOrd="12" destOrd="0" presId="urn:microsoft.com/office/officeart/2005/8/layout/vList5"/>
    <dgm:cxn modelId="{1075C32C-7B83-42B0-B3E4-5CA154EDF40F}" type="presParOf" srcId="{95160886-8F46-4D3A-A857-42FF1E64DD42}" destId="{C094EF63-B072-4CD5-A49F-1D4131D50F8A}" srcOrd="0" destOrd="0" presId="urn:microsoft.com/office/officeart/2005/8/layout/vList5"/>
    <dgm:cxn modelId="{63B86665-E935-4347-9D2A-436C2E13BB50}" type="presParOf" srcId="{C90CE16B-EF19-4C5A-9271-C0551AF2B6DE}" destId="{BC49DC3A-9191-44A4-AD47-CEB84AEFDA08}" srcOrd="13" destOrd="0" presId="urn:microsoft.com/office/officeart/2005/8/layout/vList5"/>
    <dgm:cxn modelId="{5124559F-8814-47BF-B980-27090520DD7D}" type="presParOf" srcId="{C90CE16B-EF19-4C5A-9271-C0551AF2B6DE}" destId="{1726EC33-9DD3-4B55-A8F4-54A1B50FDF41}" srcOrd="14" destOrd="0" presId="urn:microsoft.com/office/officeart/2005/8/layout/vList5"/>
    <dgm:cxn modelId="{5FE1CF40-47FD-412A-BA47-EB9F67491C65}" type="presParOf" srcId="{1726EC33-9DD3-4B55-A8F4-54A1B50FDF41}" destId="{EA02A26D-FD4D-403C-9816-D79EA2A14056}" srcOrd="0" destOrd="0" presId="urn:microsoft.com/office/officeart/2005/8/layout/vList5"/>
    <dgm:cxn modelId="{D6C43EA6-DCDC-4CB0-8479-CD5EFAFF736A}" type="presParOf" srcId="{C90CE16B-EF19-4C5A-9271-C0551AF2B6DE}" destId="{7FE876B8-7241-4292-A647-6B47DED0E93D}" srcOrd="15" destOrd="0" presId="urn:microsoft.com/office/officeart/2005/8/layout/vList5"/>
    <dgm:cxn modelId="{5739A56A-E1E6-428C-808C-FC03B067879B}" type="presParOf" srcId="{C90CE16B-EF19-4C5A-9271-C0551AF2B6DE}" destId="{EA3B9545-07C0-49DC-AA01-F4FB628F5920}" srcOrd="16" destOrd="0" presId="urn:microsoft.com/office/officeart/2005/8/layout/vList5"/>
    <dgm:cxn modelId="{72293246-A9DB-4842-A391-2264783075CF}" type="presParOf" srcId="{EA3B9545-07C0-49DC-AA01-F4FB628F5920}" destId="{AADB9C47-35A9-44BE-A307-F7B52F843B54}" srcOrd="0" destOrd="0" presId="urn:microsoft.com/office/officeart/2005/8/layout/vList5"/>
    <dgm:cxn modelId="{FA953B7E-095A-4C2D-84F9-50D0DBCEEC24}" type="presParOf" srcId="{C90CE16B-EF19-4C5A-9271-C0551AF2B6DE}" destId="{3413B5F0-80F6-4326-99B7-45E6F0D269D9}" srcOrd="17" destOrd="0" presId="urn:microsoft.com/office/officeart/2005/8/layout/vList5"/>
    <dgm:cxn modelId="{F57E39CB-7A90-4BD7-84F3-AA918D487700}" type="presParOf" srcId="{C90CE16B-EF19-4C5A-9271-C0551AF2B6DE}" destId="{22F294D7-E79A-4BAC-8BC8-2592E692F394}" srcOrd="18" destOrd="0" presId="urn:microsoft.com/office/officeart/2005/8/layout/vList5"/>
    <dgm:cxn modelId="{C6886AB1-A6A3-40E4-BDA2-8F1A60C8A67A}" type="presParOf" srcId="{22F294D7-E79A-4BAC-8BC8-2592E692F394}" destId="{CCE1C417-81BF-498B-8FFE-07C4C1F99DC1}" srcOrd="0" destOrd="0" presId="urn:microsoft.com/office/officeart/2005/8/layout/vList5"/>
    <dgm:cxn modelId="{EC6CAD9B-1417-4347-BB5A-E9E046BC2D6B}" type="presParOf" srcId="{C90CE16B-EF19-4C5A-9271-C0551AF2B6DE}" destId="{B0884D4A-02BF-4E02-AD9A-F8E57379D256}" srcOrd="19" destOrd="0" presId="urn:microsoft.com/office/officeart/2005/8/layout/vList5"/>
    <dgm:cxn modelId="{4376D5BB-B6C3-44A0-9225-46CB191B6FAB}" type="presParOf" srcId="{C90CE16B-EF19-4C5A-9271-C0551AF2B6DE}" destId="{1D47D963-45CA-48B7-ACA9-F25DC545A401}" srcOrd="20" destOrd="0" presId="urn:microsoft.com/office/officeart/2005/8/layout/vList5"/>
    <dgm:cxn modelId="{402CF3EB-20E3-4E75-BEDB-BB98CF3F0B0D}" type="presParOf" srcId="{1D47D963-45CA-48B7-ACA9-F25DC545A401}" destId="{6D7FDF22-3D18-468F-8EFA-88CA45DC970E}" srcOrd="0" destOrd="0" presId="urn:microsoft.com/office/officeart/2005/8/layout/vList5"/>
    <dgm:cxn modelId="{D30BDAF0-C9D7-466E-97F8-4EBA2DE4F155}" type="presParOf" srcId="{C90CE16B-EF19-4C5A-9271-C0551AF2B6DE}" destId="{5E7EBE72-B776-4FF9-84CD-0ADEBC97E415}" srcOrd="21" destOrd="0" presId="urn:microsoft.com/office/officeart/2005/8/layout/vList5"/>
    <dgm:cxn modelId="{0349B677-6AC5-46BC-8F89-ADFBCAA36AC0}" type="presParOf" srcId="{C90CE16B-EF19-4C5A-9271-C0551AF2B6DE}" destId="{76FE0165-951E-4636-814E-A93AECF55969}" srcOrd="22" destOrd="0" presId="urn:microsoft.com/office/officeart/2005/8/layout/vList5"/>
    <dgm:cxn modelId="{06847DA2-E0C7-4634-A3EE-FC2377099C50}" type="presParOf" srcId="{76FE0165-951E-4636-814E-A93AECF55969}" destId="{EF96436B-8511-4436-BF7B-C2891FA5720B}" srcOrd="0" destOrd="0" presId="urn:microsoft.com/office/officeart/2005/8/layout/vList5"/>
    <dgm:cxn modelId="{624D98A9-6C76-4DC2-857A-4F78C316FE37}" type="presParOf" srcId="{C90CE16B-EF19-4C5A-9271-C0551AF2B6DE}" destId="{3D703B53-8F9C-4A96-BA4F-186713D1559C}" srcOrd="23" destOrd="0" presId="urn:microsoft.com/office/officeart/2005/8/layout/vList5"/>
    <dgm:cxn modelId="{26CDD9DE-05BF-41C2-8C6F-43D33C6F0A60}" type="presParOf" srcId="{C90CE16B-EF19-4C5A-9271-C0551AF2B6DE}" destId="{6B4385D1-22D9-48DF-8926-C5D02A9AEA38}" srcOrd="24" destOrd="0" presId="urn:microsoft.com/office/officeart/2005/8/layout/vList5"/>
    <dgm:cxn modelId="{E72515D9-F8FB-45C5-9840-838216A8C983}" type="presParOf" srcId="{6B4385D1-22D9-48DF-8926-C5D02A9AEA38}" destId="{811B203B-0551-41EF-8AD0-64E48E428708}" srcOrd="0" destOrd="0" presId="urn:microsoft.com/office/officeart/2005/8/layout/vList5"/>
    <dgm:cxn modelId="{7941550D-35AA-40CC-8E6A-EB2DD2B4BEEF}" type="presParOf" srcId="{C90CE16B-EF19-4C5A-9271-C0551AF2B6DE}" destId="{D7C33D32-B838-4A06-B4E0-B8EA3AF1F4C0}" srcOrd="25" destOrd="0" presId="urn:microsoft.com/office/officeart/2005/8/layout/vList5"/>
    <dgm:cxn modelId="{77950A1D-B457-437D-9842-84352C9A3980}" type="presParOf" srcId="{C90CE16B-EF19-4C5A-9271-C0551AF2B6DE}" destId="{31A5238E-F61E-4CC7-B435-C4C6AD4EC44D}" srcOrd="26" destOrd="0" presId="urn:microsoft.com/office/officeart/2005/8/layout/vList5"/>
    <dgm:cxn modelId="{31921D3D-C840-452B-A946-DE168C146E08}" type="presParOf" srcId="{31A5238E-F61E-4CC7-B435-C4C6AD4EC44D}" destId="{C3FDCABA-8DD5-456E-A639-24FE6987ED7B}" srcOrd="0" destOrd="0" presId="urn:microsoft.com/office/officeart/2005/8/layout/vList5"/>
    <dgm:cxn modelId="{8E399BAA-BBC8-4A8C-AE61-D87F5EE42442}" type="presParOf" srcId="{C90CE16B-EF19-4C5A-9271-C0551AF2B6DE}" destId="{F041C1B6-DE73-4E3C-B08F-B36C1CACA2DA}" srcOrd="27" destOrd="0" presId="urn:microsoft.com/office/officeart/2005/8/layout/vList5"/>
    <dgm:cxn modelId="{F8EC99FB-DAE8-4951-83D0-A5449F234A91}" type="presParOf" srcId="{C90CE16B-EF19-4C5A-9271-C0551AF2B6DE}" destId="{26CD0B4D-178B-48B2-8153-AA05512CD718}" srcOrd="28" destOrd="0" presId="urn:microsoft.com/office/officeart/2005/8/layout/vList5"/>
    <dgm:cxn modelId="{E68ECDB9-DDFB-4A7D-851A-6E6A494F8C02}" type="presParOf" srcId="{26CD0B4D-178B-48B2-8153-AA05512CD718}" destId="{02C6BDD1-E989-4058-A9C7-A66A1D444A81}" srcOrd="0" destOrd="0" presId="urn:microsoft.com/office/officeart/2005/8/layout/vList5"/>
    <dgm:cxn modelId="{FDD1DE26-A602-49C4-AF46-D1CA364D0A12}" type="presParOf" srcId="{C90CE16B-EF19-4C5A-9271-C0551AF2B6DE}" destId="{37191669-7C6A-4456-870D-A9A8B5804C7A}" srcOrd="29" destOrd="0" presId="urn:microsoft.com/office/officeart/2005/8/layout/vList5"/>
    <dgm:cxn modelId="{005087DB-CFEC-4591-B749-B4FF47E902F6}" type="presParOf" srcId="{C90CE16B-EF19-4C5A-9271-C0551AF2B6DE}" destId="{D447C1DE-2780-4246-B12C-05B6E0716463}" srcOrd="30" destOrd="0" presId="urn:microsoft.com/office/officeart/2005/8/layout/vList5"/>
    <dgm:cxn modelId="{78C72672-2B21-4D40-BB02-0DCABAEFF157}" type="presParOf" srcId="{D447C1DE-2780-4246-B12C-05B6E0716463}" destId="{5DF61DEE-EE66-4C11-A8B1-CC4646788E14}" srcOrd="0" destOrd="0" presId="urn:microsoft.com/office/officeart/2005/8/layout/vList5"/>
    <dgm:cxn modelId="{09E0756B-A8C7-40DB-B87A-ACD67C1BC261}" type="presParOf" srcId="{C90CE16B-EF19-4C5A-9271-C0551AF2B6DE}" destId="{922E6545-67C0-4EDA-98D1-5FA48F151CB0}" srcOrd="31" destOrd="0" presId="urn:microsoft.com/office/officeart/2005/8/layout/vList5"/>
    <dgm:cxn modelId="{5606AA3B-7D9A-4DD6-B3EE-BE4EB37FF15A}" type="presParOf" srcId="{C90CE16B-EF19-4C5A-9271-C0551AF2B6DE}" destId="{E3ABA4FE-9F06-4514-9D09-9FB8BC9111C5}" srcOrd="32" destOrd="0" presId="urn:microsoft.com/office/officeart/2005/8/layout/vList5"/>
    <dgm:cxn modelId="{166D7ECA-5C7B-4BD2-BE7B-EC902DA66FAD}" type="presParOf" srcId="{E3ABA4FE-9F06-4514-9D09-9FB8BC9111C5}" destId="{330B7AB9-63B9-4CA2-87EF-C0D138110F5A}" srcOrd="0" destOrd="0" presId="urn:microsoft.com/office/officeart/2005/8/layout/vList5"/>
    <dgm:cxn modelId="{FF5CC44E-3B20-4E1D-94C5-D915BCB1D5B5}" type="presParOf" srcId="{C90CE16B-EF19-4C5A-9271-C0551AF2B6DE}" destId="{8A5A02A7-8FD9-42B7-B57E-FDF1F10288C8}" srcOrd="33" destOrd="0" presId="urn:microsoft.com/office/officeart/2005/8/layout/vList5"/>
    <dgm:cxn modelId="{6C292502-0793-48F0-9597-883ABF8C031B}" type="presParOf" srcId="{C90CE16B-EF19-4C5A-9271-C0551AF2B6DE}" destId="{4541ED62-841B-44BD-8E64-17920484781C}" srcOrd="34" destOrd="0" presId="urn:microsoft.com/office/officeart/2005/8/layout/vList5"/>
    <dgm:cxn modelId="{3405695D-8558-497B-98D4-8B70BC29EECD}" type="presParOf" srcId="{4541ED62-841B-44BD-8E64-17920484781C}" destId="{5F332138-CB8F-4E8C-AFD8-C4687A4D7C08}" srcOrd="0" destOrd="0" presId="urn:microsoft.com/office/officeart/2005/8/layout/vList5"/>
    <dgm:cxn modelId="{FD1B7931-6CD3-474A-9A73-71188F2A0ADA}" type="presParOf" srcId="{C90CE16B-EF19-4C5A-9271-C0551AF2B6DE}" destId="{5E9316AF-5D73-4C60-B8C1-608827557A10}" srcOrd="35" destOrd="0" presId="urn:microsoft.com/office/officeart/2005/8/layout/vList5"/>
    <dgm:cxn modelId="{9AACEBB8-9772-4058-9F69-4B1B84FF8AFF}" type="presParOf" srcId="{C90CE16B-EF19-4C5A-9271-C0551AF2B6DE}" destId="{BCE72682-AB8E-401A-81DB-5D9A0CC2130B}" srcOrd="36" destOrd="0" presId="urn:microsoft.com/office/officeart/2005/8/layout/vList5"/>
    <dgm:cxn modelId="{012AEF6F-290F-4770-BF7D-262EFB7B8921}" type="presParOf" srcId="{BCE72682-AB8E-401A-81DB-5D9A0CC2130B}" destId="{FC491FA8-0C04-46B4-BB03-93D96F2B3008}" srcOrd="0" destOrd="0" presId="urn:microsoft.com/office/officeart/2005/8/layout/vList5"/>
    <dgm:cxn modelId="{E6425463-1511-4C8B-AC07-D7D06C4D6367}" type="presParOf" srcId="{C90CE16B-EF19-4C5A-9271-C0551AF2B6DE}" destId="{380C0051-55F1-46E4-872B-F71805EF5C54}" srcOrd="37" destOrd="0" presId="urn:microsoft.com/office/officeart/2005/8/layout/vList5"/>
    <dgm:cxn modelId="{555D3AB0-EF56-48CB-AC16-955D9064AE80}" type="presParOf" srcId="{C90CE16B-EF19-4C5A-9271-C0551AF2B6DE}" destId="{1299F8F9-7496-4668-9636-A34DC10DB7EA}" srcOrd="38" destOrd="0" presId="urn:microsoft.com/office/officeart/2005/8/layout/vList5"/>
    <dgm:cxn modelId="{EB0CDE18-8350-4F0F-90AC-481E6585146C}" type="presParOf" srcId="{1299F8F9-7496-4668-9636-A34DC10DB7EA}" destId="{DD72A8C4-219A-4CE4-AD49-0E6C9BEC07D0}"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E61F6C-A5DC-4ABE-9EAD-92F53627C46C}">
      <dsp:nvSpPr>
        <dsp:cNvPr id="0" name=""/>
        <dsp:cNvSpPr/>
      </dsp:nvSpPr>
      <dsp:spPr>
        <a:xfrm>
          <a:off x="0" y="902077"/>
          <a:ext cx="7385248" cy="1383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kern="1200" dirty="0" smtClean="0">
              <a:solidFill>
                <a:schemeClr val="bg1"/>
              </a:solidFill>
              <a:cs typeface="B Zar" pitchFamily="2" charset="-78"/>
            </a:rPr>
            <a:t>آزمایش کشت خون به دلایل زیر انجام می شود</a:t>
          </a:r>
          <a:r>
            <a:rPr lang="en-US" sz="2300" kern="1200" dirty="0" smtClean="0">
              <a:solidFill>
                <a:schemeClr val="bg1"/>
              </a:solidFill>
              <a:cs typeface="B Zar" pitchFamily="2" charset="-78"/>
            </a:rPr>
            <a:t>:</a:t>
          </a:r>
          <a:endParaRPr lang="fa-IR" sz="2300" kern="1200" dirty="0">
            <a:solidFill>
              <a:schemeClr val="bg1"/>
            </a:solidFill>
            <a:cs typeface="B Zar" pitchFamily="2" charset="-78"/>
          </a:endParaRPr>
        </a:p>
      </dsp:txBody>
      <dsp:txXfrm>
        <a:off x="0" y="902077"/>
        <a:ext cx="7385248" cy="1383412"/>
      </dsp:txXfrm>
    </dsp:sp>
    <dsp:sp modelId="{2026E543-9255-48D0-97D9-68D7843AF73A}">
      <dsp:nvSpPr>
        <dsp:cNvPr id="0" name=""/>
        <dsp:cNvSpPr/>
      </dsp:nvSpPr>
      <dsp:spPr>
        <a:xfrm>
          <a:off x="0" y="2351730"/>
          <a:ext cx="7385248" cy="83421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SA" sz="2300" kern="1200" dirty="0" smtClean="0">
              <a:solidFill>
                <a:schemeClr val="tx1"/>
              </a:solidFill>
              <a:cs typeface="B Zar" pitchFamily="2" charset="-78"/>
            </a:rPr>
            <a:t>بررسی عفونت خون. مثل مننژیت، استئوماتیت، پنومونی، عفونت کلیه و یا سپسیس</a:t>
          </a:r>
          <a:r>
            <a:rPr lang="en-US" sz="2300" kern="1200" dirty="0" smtClean="0">
              <a:solidFill>
                <a:schemeClr val="tx1"/>
              </a:solidFill>
              <a:cs typeface="B Zar" pitchFamily="2" charset="-78"/>
            </a:rPr>
            <a:t>.</a:t>
          </a:r>
          <a:endParaRPr lang="fa-IR" sz="2300" kern="1200" dirty="0">
            <a:solidFill>
              <a:schemeClr val="tx1"/>
            </a:solidFill>
            <a:cs typeface="B Zar" pitchFamily="2" charset="-78"/>
          </a:endParaRPr>
        </a:p>
      </dsp:txBody>
      <dsp:txXfrm>
        <a:off x="0" y="2351730"/>
        <a:ext cx="7385248" cy="834210"/>
      </dsp:txXfrm>
    </dsp:sp>
    <dsp:sp modelId="{CE556EE9-3878-4124-8FD9-9B2B83B9CFEC}">
      <dsp:nvSpPr>
        <dsp:cNvPr id="0" name=""/>
        <dsp:cNvSpPr/>
      </dsp:nvSpPr>
      <dsp:spPr>
        <a:xfrm>
          <a:off x="0" y="3252180"/>
          <a:ext cx="7385248" cy="83421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SA" sz="2300" kern="1200" dirty="0" smtClean="0">
              <a:solidFill>
                <a:schemeClr val="tx1"/>
              </a:solidFill>
              <a:cs typeface="B Zar" pitchFamily="2" charset="-78"/>
            </a:rPr>
            <a:t>کشت همچنین می تواند نوع میکروبی را که باعث عفونت شده است را تعیین کند</a:t>
          </a:r>
          <a:r>
            <a:rPr lang="en-US" sz="2300" kern="1200" dirty="0" smtClean="0">
              <a:solidFill>
                <a:schemeClr val="tx1"/>
              </a:solidFill>
              <a:cs typeface="B Zar" pitchFamily="2" charset="-78"/>
            </a:rPr>
            <a:t>.</a:t>
          </a:r>
          <a:endParaRPr lang="fa-IR" sz="2300" kern="1200" dirty="0">
            <a:solidFill>
              <a:schemeClr val="tx1"/>
            </a:solidFill>
            <a:cs typeface="B Zar" pitchFamily="2" charset="-78"/>
          </a:endParaRPr>
        </a:p>
      </dsp:txBody>
      <dsp:txXfrm>
        <a:off x="0" y="3252180"/>
        <a:ext cx="7385248" cy="834210"/>
      </dsp:txXfrm>
    </dsp:sp>
    <dsp:sp modelId="{A3B9EF3D-4A50-4D55-9042-7FB2C013F4DF}">
      <dsp:nvSpPr>
        <dsp:cNvPr id="0" name=""/>
        <dsp:cNvSpPr/>
      </dsp:nvSpPr>
      <dsp:spPr>
        <a:xfrm>
          <a:off x="0" y="4152630"/>
          <a:ext cx="7385248" cy="83421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SA" sz="2300" kern="1200" dirty="0" smtClean="0">
              <a:solidFill>
                <a:schemeClr val="tx1"/>
              </a:solidFill>
              <a:cs typeface="B Zar" pitchFamily="2" charset="-78"/>
            </a:rPr>
            <a:t>بررسی عفونت قارچی</a:t>
          </a:r>
          <a:r>
            <a:rPr lang="en-US" sz="2300" kern="1200" dirty="0" smtClean="0">
              <a:solidFill>
                <a:schemeClr val="tx1"/>
              </a:solidFill>
              <a:cs typeface="B Zar" pitchFamily="2" charset="-78"/>
            </a:rPr>
            <a:t>.</a:t>
          </a:r>
          <a:endParaRPr lang="fa-IR" sz="2300" kern="1200" dirty="0">
            <a:solidFill>
              <a:schemeClr val="tx1"/>
            </a:solidFill>
            <a:cs typeface="B Zar" pitchFamily="2" charset="-78"/>
          </a:endParaRPr>
        </a:p>
      </dsp:txBody>
      <dsp:txXfrm>
        <a:off x="0" y="4152630"/>
        <a:ext cx="7385248" cy="834210"/>
      </dsp:txXfrm>
    </dsp:sp>
    <dsp:sp modelId="{F5B99E5B-536A-4DA3-B978-A9ADA9FD2DC3}">
      <dsp:nvSpPr>
        <dsp:cNvPr id="0" name=""/>
        <dsp:cNvSpPr/>
      </dsp:nvSpPr>
      <dsp:spPr>
        <a:xfrm>
          <a:off x="0" y="5053080"/>
          <a:ext cx="7385248" cy="83421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lvl="0" algn="r" defTabSz="1022350" rtl="1">
            <a:lnSpc>
              <a:spcPct val="90000"/>
            </a:lnSpc>
            <a:spcBef>
              <a:spcPct val="0"/>
            </a:spcBef>
            <a:spcAft>
              <a:spcPct val="35000"/>
            </a:spcAft>
          </a:pPr>
          <a:r>
            <a:rPr lang="ar-SA" sz="2300" kern="1200" dirty="0" smtClean="0">
              <a:solidFill>
                <a:schemeClr val="tx1"/>
              </a:solidFill>
              <a:cs typeface="B Zar" pitchFamily="2" charset="-78"/>
            </a:rPr>
            <a:t>بررسی اندوکاردیت ( عفونت دریچه های قلب</a:t>
          </a:r>
          <a:r>
            <a:rPr lang="en-US" sz="2300" kern="1200" dirty="0" smtClean="0">
              <a:solidFill>
                <a:schemeClr val="tx1"/>
              </a:solidFill>
              <a:cs typeface="B Zar" pitchFamily="2" charset="-78"/>
            </a:rPr>
            <a:t>(</a:t>
          </a:r>
          <a:endParaRPr lang="fa-IR" sz="2300" kern="1200" dirty="0">
            <a:solidFill>
              <a:schemeClr val="tx1"/>
            </a:solidFill>
            <a:cs typeface="B Zar" pitchFamily="2" charset="-78"/>
          </a:endParaRPr>
        </a:p>
      </dsp:txBody>
      <dsp:txXfrm>
        <a:off x="0" y="5053080"/>
        <a:ext cx="7385248" cy="8342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A26E46-F346-491D-9548-3BFF199A3BEC}">
      <dsp:nvSpPr>
        <dsp:cNvPr id="0" name=""/>
        <dsp:cNvSpPr/>
      </dsp:nvSpPr>
      <dsp:spPr>
        <a:xfrm>
          <a:off x="3803678" y="105467"/>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اشریشیا کلی</a:t>
          </a:r>
        </a:p>
      </dsp:txBody>
      <dsp:txXfrm>
        <a:off x="3803678" y="105467"/>
        <a:ext cx="4303198" cy="290829"/>
      </dsp:txXfrm>
    </dsp:sp>
    <dsp:sp modelId="{9C08C671-C016-48DF-926C-1747AD5DB36E}">
      <dsp:nvSpPr>
        <dsp:cNvPr id="0" name=""/>
        <dsp:cNvSpPr/>
      </dsp:nvSpPr>
      <dsp:spPr>
        <a:xfrm>
          <a:off x="3816415" y="322249"/>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انتروباکتر کلوآکه</a:t>
          </a:r>
          <a:endParaRPr lang="en-US" sz="2400" kern="1200" dirty="0">
            <a:solidFill>
              <a:schemeClr val="tx1"/>
            </a:solidFill>
            <a:cs typeface="B Zar" pitchFamily="2" charset="-78"/>
          </a:endParaRPr>
        </a:p>
      </dsp:txBody>
      <dsp:txXfrm>
        <a:off x="3816415" y="322249"/>
        <a:ext cx="4303198" cy="290829"/>
      </dsp:txXfrm>
    </dsp:sp>
    <dsp:sp modelId="{7A36083B-3039-476C-B503-9434BA8139D7}">
      <dsp:nvSpPr>
        <dsp:cNvPr id="0" name=""/>
        <dsp:cNvSpPr/>
      </dsp:nvSpPr>
      <dsp:spPr>
        <a:xfrm>
          <a:off x="3825064" y="611153"/>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کلبسیلا پنمونیه</a:t>
          </a:r>
          <a:endParaRPr lang="en-US" sz="2400" kern="1200" dirty="0">
            <a:solidFill>
              <a:schemeClr val="tx1"/>
            </a:solidFill>
            <a:cs typeface="B Zar" pitchFamily="2" charset="-78"/>
          </a:endParaRPr>
        </a:p>
      </dsp:txBody>
      <dsp:txXfrm>
        <a:off x="3825064" y="611153"/>
        <a:ext cx="4303198" cy="290829"/>
      </dsp:txXfrm>
    </dsp:sp>
    <dsp:sp modelId="{56BBB738-B3F7-4318-BE51-092D3010291F}">
      <dsp:nvSpPr>
        <dsp:cNvPr id="0" name=""/>
        <dsp:cNvSpPr/>
      </dsp:nvSpPr>
      <dsp:spPr>
        <a:xfrm>
          <a:off x="3825064" y="916525"/>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گونه های پروتئوس</a:t>
          </a:r>
          <a:endParaRPr lang="en-US" sz="2400" kern="1200" dirty="0">
            <a:solidFill>
              <a:schemeClr val="tx1"/>
            </a:solidFill>
            <a:cs typeface="B Zar" pitchFamily="2" charset="-78"/>
          </a:endParaRPr>
        </a:p>
      </dsp:txBody>
      <dsp:txXfrm>
        <a:off x="3825064" y="916525"/>
        <a:ext cx="4303198" cy="290829"/>
      </dsp:txXfrm>
    </dsp:sp>
    <dsp:sp modelId="{93CE5C87-2C13-409E-A514-F7E4F409C9CB}">
      <dsp:nvSpPr>
        <dsp:cNvPr id="0" name=""/>
        <dsp:cNvSpPr/>
      </dsp:nvSpPr>
      <dsp:spPr>
        <a:xfrm>
          <a:off x="3825064" y="1221896"/>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گونه های سالمونلا</a:t>
          </a:r>
          <a:endParaRPr lang="en-US" sz="2400" kern="1200" dirty="0">
            <a:solidFill>
              <a:schemeClr val="tx1"/>
            </a:solidFill>
            <a:cs typeface="B Zar" pitchFamily="2" charset="-78"/>
          </a:endParaRPr>
        </a:p>
      </dsp:txBody>
      <dsp:txXfrm>
        <a:off x="3825064" y="1221896"/>
        <a:ext cx="4303198" cy="290829"/>
      </dsp:txXfrm>
    </dsp:sp>
    <dsp:sp modelId="{B9EE65FD-F875-4E30-9E0C-9C1B2D89108A}">
      <dsp:nvSpPr>
        <dsp:cNvPr id="0" name=""/>
        <dsp:cNvSpPr/>
      </dsp:nvSpPr>
      <dsp:spPr>
        <a:xfrm>
          <a:off x="3825064" y="1527268"/>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هموفیلوس آنفلونزا</a:t>
          </a:r>
          <a:endParaRPr lang="en-US" sz="2400" kern="1200" dirty="0">
            <a:solidFill>
              <a:schemeClr val="tx1"/>
            </a:solidFill>
            <a:cs typeface="B Zar" pitchFamily="2" charset="-78"/>
          </a:endParaRPr>
        </a:p>
      </dsp:txBody>
      <dsp:txXfrm>
        <a:off x="3825064" y="1527268"/>
        <a:ext cx="4303198" cy="290829"/>
      </dsp:txXfrm>
    </dsp:sp>
    <dsp:sp modelId="{C094EF63-B072-4CD5-A49F-1D4131D50F8A}">
      <dsp:nvSpPr>
        <dsp:cNvPr id="0" name=""/>
        <dsp:cNvSpPr/>
      </dsp:nvSpPr>
      <dsp:spPr>
        <a:xfrm>
          <a:off x="3825064" y="1832639"/>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پسودوموناس آئروجینوزا و پسودومالئی</a:t>
          </a:r>
          <a:endParaRPr lang="en-US" sz="2400" kern="1200" dirty="0">
            <a:solidFill>
              <a:schemeClr val="tx1"/>
            </a:solidFill>
            <a:cs typeface="B Zar" pitchFamily="2" charset="-78"/>
          </a:endParaRPr>
        </a:p>
      </dsp:txBody>
      <dsp:txXfrm>
        <a:off x="3825064" y="1832639"/>
        <a:ext cx="4303198" cy="290829"/>
      </dsp:txXfrm>
    </dsp:sp>
    <dsp:sp modelId="{EA02A26D-FD4D-403C-9816-D79EA2A14056}">
      <dsp:nvSpPr>
        <dsp:cNvPr id="0" name=""/>
        <dsp:cNvSpPr/>
      </dsp:nvSpPr>
      <dsp:spPr>
        <a:xfrm>
          <a:off x="3825064" y="2138010"/>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نایسریا مننژیتیدیس</a:t>
          </a:r>
          <a:endParaRPr lang="en-US" sz="2400" kern="1200" dirty="0">
            <a:solidFill>
              <a:schemeClr val="tx1"/>
            </a:solidFill>
            <a:cs typeface="B Zar" pitchFamily="2" charset="-78"/>
          </a:endParaRPr>
        </a:p>
      </dsp:txBody>
      <dsp:txXfrm>
        <a:off x="3825064" y="2138010"/>
        <a:ext cx="4303198" cy="290829"/>
      </dsp:txXfrm>
    </dsp:sp>
    <dsp:sp modelId="{AADB9C47-35A9-44BE-A307-F7B52F843B54}">
      <dsp:nvSpPr>
        <dsp:cNvPr id="0" name=""/>
        <dsp:cNvSpPr/>
      </dsp:nvSpPr>
      <dsp:spPr>
        <a:xfrm>
          <a:off x="3825064" y="2443382"/>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گونه های بروسلا</a:t>
          </a:r>
          <a:endParaRPr lang="en-US" sz="2400" kern="1200" dirty="0">
            <a:solidFill>
              <a:schemeClr val="tx1"/>
            </a:solidFill>
            <a:cs typeface="B Zar" pitchFamily="2" charset="-78"/>
          </a:endParaRPr>
        </a:p>
      </dsp:txBody>
      <dsp:txXfrm>
        <a:off x="3825064" y="2443382"/>
        <a:ext cx="4303198" cy="290829"/>
      </dsp:txXfrm>
    </dsp:sp>
    <dsp:sp modelId="{CCE1C417-81BF-498B-8FFE-07C4C1F99DC1}">
      <dsp:nvSpPr>
        <dsp:cNvPr id="0" name=""/>
        <dsp:cNvSpPr/>
      </dsp:nvSpPr>
      <dsp:spPr>
        <a:xfrm>
          <a:off x="3825064" y="2748753"/>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باکتروئیدس فراژیلیس</a:t>
          </a:r>
          <a:endParaRPr lang="en-US" sz="2400" kern="1200" dirty="0">
            <a:solidFill>
              <a:schemeClr val="tx1"/>
            </a:solidFill>
            <a:cs typeface="B Zar" pitchFamily="2" charset="-78"/>
          </a:endParaRPr>
        </a:p>
      </dsp:txBody>
      <dsp:txXfrm>
        <a:off x="3825064" y="2748753"/>
        <a:ext cx="4303198" cy="290829"/>
      </dsp:txXfrm>
    </dsp:sp>
    <dsp:sp modelId="{6D7FDF22-3D18-468F-8EFA-88CA45DC970E}">
      <dsp:nvSpPr>
        <dsp:cNvPr id="0" name=""/>
        <dsp:cNvSpPr/>
      </dsp:nvSpPr>
      <dsp:spPr>
        <a:xfrm>
          <a:off x="3825064" y="3054125"/>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استافیلوکوک ارئوس و اپیدرمیدیس</a:t>
          </a:r>
          <a:endParaRPr lang="en-US" sz="2400" kern="1200" dirty="0">
            <a:solidFill>
              <a:schemeClr val="tx1"/>
            </a:solidFill>
            <a:cs typeface="B Zar" pitchFamily="2" charset="-78"/>
          </a:endParaRPr>
        </a:p>
      </dsp:txBody>
      <dsp:txXfrm>
        <a:off x="3825064" y="3054125"/>
        <a:ext cx="4303198" cy="290829"/>
      </dsp:txXfrm>
    </dsp:sp>
    <dsp:sp modelId="{EF96436B-8511-4436-BF7B-C2891FA5720B}">
      <dsp:nvSpPr>
        <dsp:cNvPr id="0" name=""/>
        <dsp:cNvSpPr/>
      </dsp:nvSpPr>
      <dsp:spPr>
        <a:xfrm>
          <a:off x="3825064" y="3359496"/>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استرپتوکوکهای بتا همولیتیک</a:t>
          </a:r>
          <a:endParaRPr lang="en-US" sz="2400" kern="1200" dirty="0">
            <a:solidFill>
              <a:schemeClr val="tx1"/>
            </a:solidFill>
            <a:cs typeface="B Zar" pitchFamily="2" charset="-78"/>
          </a:endParaRPr>
        </a:p>
      </dsp:txBody>
      <dsp:txXfrm>
        <a:off x="3825064" y="3359496"/>
        <a:ext cx="4303198" cy="290829"/>
      </dsp:txXfrm>
    </dsp:sp>
    <dsp:sp modelId="{811B203B-0551-41EF-8AD0-64E48E428708}">
      <dsp:nvSpPr>
        <dsp:cNvPr id="0" name=""/>
        <dsp:cNvSpPr/>
      </dsp:nvSpPr>
      <dsp:spPr>
        <a:xfrm>
          <a:off x="3825064" y="3664868"/>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استرپتوکوک ویریدانس</a:t>
          </a:r>
          <a:endParaRPr lang="en-US" sz="2400" kern="1200" dirty="0">
            <a:solidFill>
              <a:schemeClr val="tx1"/>
            </a:solidFill>
            <a:cs typeface="B Zar" pitchFamily="2" charset="-78"/>
          </a:endParaRPr>
        </a:p>
      </dsp:txBody>
      <dsp:txXfrm>
        <a:off x="3825064" y="3664868"/>
        <a:ext cx="4303198" cy="290829"/>
      </dsp:txXfrm>
    </dsp:sp>
    <dsp:sp modelId="{C3FDCABA-8DD5-456E-A639-24FE6987ED7B}">
      <dsp:nvSpPr>
        <dsp:cNvPr id="0" name=""/>
        <dsp:cNvSpPr/>
      </dsp:nvSpPr>
      <dsp:spPr>
        <a:xfrm>
          <a:off x="3825064" y="3970239"/>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استرپتوکوک پنومونیه</a:t>
          </a:r>
          <a:endParaRPr lang="en-US" sz="2400" kern="1200" dirty="0">
            <a:solidFill>
              <a:schemeClr val="tx1"/>
            </a:solidFill>
            <a:cs typeface="B Zar" pitchFamily="2" charset="-78"/>
          </a:endParaRPr>
        </a:p>
      </dsp:txBody>
      <dsp:txXfrm>
        <a:off x="3825064" y="3970239"/>
        <a:ext cx="4303198" cy="290829"/>
      </dsp:txXfrm>
    </dsp:sp>
    <dsp:sp modelId="{02C6BDD1-E989-4058-A9C7-A66A1D444A81}">
      <dsp:nvSpPr>
        <dsp:cNvPr id="0" name=""/>
        <dsp:cNvSpPr/>
      </dsp:nvSpPr>
      <dsp:spPr>
        <a:xfrm>
          <a:off x="3825064" y="4275610"/>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لیستریا منوسیتوژنز</a:t>
          </a:r>
          <a:endParaRPr lang="en-US" sz="2400" kern="1200" dirty="0">
            <a:solidFill>
              <a:schemeClr val="tx1"/>
            </a:solidFill>
            <a:cs typeface="B Zar" pitchFamily="2" charset="-78"/>
          </a:endParaRPr>
        </a:p>
      </dsp:txBody>
      <dsp:txXfrm>
        <a:off x="3825064" y="4275610"/>
        <a:ext cx="4303198" cy="290829"/>
      </dsp:txXfrm>
    </dsp:sp>
    <dsp:sp modelId="{5DF61DEE-EE66-4C11-A8B1-CC4646788E14}">
      <dsp:nvSpPr>
        <dsp:cNvPr id="0" name=""/>
        <dsp:cNvSpPr/>
      </dsp:nvSpPr>
      <dsp:spPr>
        <a:xfrm>
          <a:off x="3825064" y="4580982"/>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کلستریدیوم پرفرژنز</a:t>
          </a:r>
          <a:endParaRPr lang="en-US" sz="2400" kern="1200" dirty="0">
            <a:solidFill>
              <a:schemeClr val="tx1"/>
            </a:solidFill>
            <a:cs typeface="B Zar" pitchFamily="2" charset="-78"/>
          </a:endParaRPr>
        </a:p>
      </dsp:txBody>
      <dsp:txXfrm>
        <a:off x="3825064" y="4580982"/>
        <a:ext cx="4303198" cy="290829"/>
      </dsp:txXfrm>
    </dsp:sp>
    <dsp:sp modelId="{330B7AB9-63B9-4CA2-87EF-C0D138110F5A}">
      <dsp:nvSpPr>
        <dsp:cNvPr id="0" name=""/>
        <dsp:cNvSpPr/>
      </dsp:nvSpPr>
      <dsp:spPr>
        <a:xfrm>
          <a:off x="3825064" y="4886353"/>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انتروکوک ها</a:t>
          </a:r>
          <a:endParaRPr lang="en-US" sz="2400" kern="1200" dirty="0">
            <a:solidFill>
              <a:schemeClr val="tx1"/>
            </a:solidFill>
            <a:cs typeface="B Zar" pitchFamily="2" charset="-78"/>
          </a:endParaRPr>
        </a:p>
      </dsp:txBody>
      <dsp:txXfrm>
        <a:off x="3825064" y="4886353"/>
        <a:ext cx="4303198" cy="290829"/>
      </dsp:txXfrm>
    </dsp:sp>
    <dsp:sp modelId="{5F332138-CB8F-4E8C-AFD8-C4687A4D7C08}">
      <dsp:nvSpPr>
        <dsp:cNvPr id="0" name=""/>
        <dsp:cNvSpPr/>
      </dsp:nvSpPr>
      <dsp:spPr>
        <a:xfrm>
          <a:off x="3825064" y="5191725"/>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کاندیدا آلبیکانس</a:t>
          </a:r>
          <a:endParaRPr lang="en-US" sz="2400" kern="1200" dirty="0">
            <a:solidFill>
              <a:schemeClr val="tx1"/>
            </a:solidFill>
            <a:cs typeface="B Zar" pitchFamily="2" charset="-78"/>
          </a:endParaRPr>
        </a:p>
      </dsp:txBody>
      <dsp:txXfrm>
        <a:off x="3825064" y="5191725"/>
        <a:ext cx="4303198" cy="290829"/>
      </dsp:txXfrm>
    </dsp:sp>
    <dsp:sp modelId="{FC491FA8-0C04-46B4-BB03-93D96F2B3008}">
      <dsp:nvSpPr>
        <dsp:cNvPr id="0" name=""/>
        <dsp:cNvSpPr/>
      </dsp:nvSpPr>
      <dsp:spPr>
        <a:xfrm>
          <a:off x="3825064" y="5497096"/>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مالاسزیا فورفور</a:t>
          </a:r>
          <a:endParaRPr lang="en-US" sz="2400" kern="1200" dirty="0">
            <a:solidFill>
              <a:schemeClr val="tx1"/>
            </a:solidFill>
            <a:cs typeface="B Zar" pitchFamily="2" charset="-78"/>
          </a:endParaRPr>
        </a:p>
      </dsp:txBody>
      <dsp:txXfrm>
        <a:off x="3825064" y="5497096"/>
        <a:ext cx="4303198" cy="290829"/>
      </dsp:txXfrm>
    </dsp:sp>
    <dsp:sp modelId="{DD72A8C4-219A-4CE4-AD49-0E6C9BEC07D0}">
      <dsp:nvSpPr>
        <dsp:cNvPr id="0" name=""/>
        <dsp:cNvSpPr/>
      </dsp:nvSpPr>
      <dsp:spPr>
        <a:xfrm>
          <a:off x="3825064" y="5802466"/>
          <a:ext cx="4303198" cy="2908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Zar" pitchFamily="2" charset="-78"/>
            </a:rPr>
            <a:t>هیستوپلاسما کپسولاتوم</a:t>
          </a:r>
          <a:endParaRPr lang="en-US" sz="2400" kern="1200" dirty="0">
            <a:solidFill>
              <a:schemeClr val="tx1"/>
            </a:solidFill>
            <a:cs typeface="B Zar" pitchFamily="2" charset="-78"/>
          </a:endParaRPr>
        </a:p>
      </dsp:txBody>
      <dsp:txXfrm>
        <a:off x="3825064" y="5802466"/>
        <a:ext cx="4303198" cy="29082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644F774F-B56E-4DC5-AC4A-09581D1B15F2}" type="datetimeFigureOut">
              <a:rPr lang="fa-IR" smtClean="0"/>
              <a:pPr/>
              <a:t>09/09/1439</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54A7C22-AC3E-4382-A533-CEFE87C0AAD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4F774F-B56E-4DC5-AC4A-09581D1B15F2}" type="datetimeFigureOut">
              <a:rPr lang="fa-IR" smtClean="0"/>
              <a:pPr/>
              <a:t>09/09/1439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4A7C22-AC3E-4382-A533-CEFE87C0AAD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4F774F-B56E-4DC5-AC4A-09581D1B15F2}" type="datetimeFigureOut">
              <a:rPr lang="fa-IR" smtClean="0"/>
              <a:pPr/>
              <a:t>09/09/1439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4A7C22-AC3E-4382-A533-CEFE87C0AAD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644F774F-B56E-4DC5-AC4A-09581D1B15F2}" type="datetimeFigureOut">
              <a:rPr lang="fa-IR" smtClean="0"/>
              <a:pPr/>
              <a:t>09/09/1439</a:t>
            </a:fld>
            <a:endParaRPr lang="fa-IR"/>
          </a:p>
        </p:txBody>
      </p:sp>
      <p:sp>
        <p:nvSpPr>
          <p:cNvPr id="9" name="Slide Number Placeholder 8"/>
          <p:cNvSpPr>
            <a:spLocks noGrp="1"/>
          </p:cNvSpPr>
          <p:nvPr>
            <p:ph type="sldNum" sz="quarter" idx="15"/>
          </p:nvPr>
        </p:nvSpPr>
        <p:spPr/>
        <p:txBody>
          <a:bodyPr rtlCol="0"/>
          <a:lstStyle/>
          <a:p>
            <a:fld id="{F54A7C22-AC3E-4382-A533-CEFE87C0AADF}"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44F774F-B56E-4DC5-AC4A-09581D1B15F2}" type="datetimeFigureOut">
              <a:rPr lang="fa-IR" smtClean="0"/>
              <a:pPr/>
              <a:t>09/09/1439</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54A7C22-AC3E-4382-A533-CEFE87C0AADF}"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44F774F-B56E-4DC5-AC4A-09581D1B15F2}" type="datetimeFigureOut">
              <a:rPr lang="fa-IR" smtClean="0"/>
              <a:pPr/>
              <a:t>09/09/1439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54A7C22-AC3E-4382-A533-CEFE87C0AADF}"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44F774F-B56E-4DC5-AC4A-09581D1B15F2}" type="datetimeFigureOut">
              <a:rPr lang="fa-IR" smtClean="0"/>
              <a:pPr/>
              <a:t>09/09/1439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54A7C22-AC3E-4382-A533-CEFE87C0AADF}"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644F774F-B56E-4DC5-AC4A-09581D1B15F2}" type="datetimeFigureOut">
              <a:rPr lang="fa-IR" smtClean="0"/>
              <a:pPr/>
              <a:t>09/09/1439</a:t>
            </a:fld>
            <a:endParaRPr lang="fa-IR"/>
          </a:p>
        </p:txBody>
      </p:sp>
      <p:sp>
        <p:nvSpPr>
          <p:cNvPr id="7" name="Slide Number Placeholder 6"/>
          <p:cNvSpPr>
            <a:spLocks noGrp="1"/>
          </p:cNvSpPr>
          <p:nvPr>
            <p:ph type="sldNum" sz="quarter" idx="11"/>
          </p:nvPr>
        </p:nvSpPr>
        <p:spPr/>
        <p:txBody>
          <a:bodyPr rtlCol="0"/>
          <a:lstStyle/>
          <a:p>
            <a:fld id="{F54A7C22-AC3E-4382-A533-CEFE87C0AADF}"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F774F-B56E-4DC5-AC4A-09581D1B15F2}" type="datetimeFigureOut">
              <a:rPr lang="fa-IR" smtClean="0"/>
              <a:pPr/>
              <a:t>09/09/1439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54A7C22-AC3E-4382-A533-CEFE87C0AAD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644F774F-B56E-4DC5-AC4A-09581D1B15F2}" type="datetimeFigureOut">
              <a:rPr lang="fa-IR" smtClean="0"/>
              <a:pPr/>
              <a:t>09/09/1439</a:t>
            </a:fld>
            <a:endParaRPr lang="fa-IR"/>
          </a:p>
        </p:txBody>
      </p:sp>
      <p:sp>
        <p:nvSpPr>
          <p:cNvPr id="22" name="Slide Number Placeholder 21"/>
          <p:cNvSpPr>
            <a:spLocks noGrp="1"/>
          </p:cNvSpPr>
          <p:nvPr>
            <p:ph type="sldNum" sz="quarter" idx="15"/>
          </p:nvPr>
        </p:nvSpPr>
        <p:spPr/>
        <p:txBody>
          <a:bodyPr rtlCol="0"/>
          <a:lstStyle/>
          <a:p>
            <a:fld id="{F54A7C22-AC3E-4382-A533-CEFE87C0AADF}"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44F774F-B56E-4DC5-AC4A-09581D1B15F2}" type="datetimeFigureOut">
              <a:rPr lang="fa-IR" smtClean="0"/>
              <a:pPr/>
              <a:t>09/09/1439</a:t>
            </a:fld>
            <a:endParaRPr lang="fa-IR"/>
          </a:p>
        </p:txBody>
      </p:sp>
      <p:sp>
        <p:nvSpPr>
          <p:cNvPr id="18" name="Slide Number Placeholder 17"/>
          <p:cNvSpPr>
            <a:spLocks noGrp="1"/>
          </p:cNvSpPr>
          <p:nvPr>
            <p:ph type="sldNum" sz="quarter" idx="11"/>
          </p:nvPr>
        </p:nvSpPr>
        <p:spPr/>
        <p:txBody>
          <a:bodyPr rtlCol="0"/>
          <a:lstStyle/>
          <a:p>
            <a:fld id="{F54A7C22-AC3E-4382-A533-CEFE87C0AADF}"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44F774F-B56E-4DC5-AC4A-09581D1B15F2}" type="datetimeFigureOut">
              <a:rPr lang="fa-IR" smtClean="0"/>
              <a:pPr/>
              <a:t>09/09/1439</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54A7C22-AC3E-4382-A533-CEFE87C0AAD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esktop\images.png"/>
          <p:cNvPicPr>
            <a:picLocks noChangeAspect="1" noChangeArrowheads="1"/>
          </p:cNvPicPr>
          <p:nvPr/>
        </p:nvPicPr>
        <p:blipFill>
          <a:blip r:embed="rId2" cstate="print"/>
          <a:srcRect/>
          <a:stretch>
            <a:fillRect/>
          </a:stretch>
        </p:blipFill>
        <p:spPr bwMode="auto">
          <a:xfrm>
            <a:off x="2267744" y="908720"/>
            <a:ext cx="6336704" cy="4896544"/>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5576" y="980728"/>
            <a:ext cx="6984776" cy="4608512"/>
          </a:xfrm>
        </p:spPr>
        <p:style>
          <a:lnRef idx="2">
            <a:schemeClr val="accent1"/>
          </a:lnRef>
          <a:fillRef idx="1">
            <a:schemeClr val="lt1"/>
          </a:fillRef>
          <a:effectRef idx="0">
            <a:schemeClr val="accent1"/>
          </a:effectRef>
          <a:fontRef idx="minor">
            <a:schemeClr val="dk1"/>
          </a:fontRef>
        </p:style>
        <p:txBody>
          <a:bodyPr/>
          <a:lstStyle/>
          <a:p>
            <a:pPr algn="just">
              <a:buNone/>
            </a:pPr>
            <a:r>
              <a:rPr lang="fa-IR" dirty="0" smtClean="0">
                <a:cs typeface="B Zar" pitchFamily="2" charset="-78"/>
              </a:rPr>
              <a:t>    </a:t>
            </a:r>
          </a:p>
          <a:p>
            <a:pPr algn="just">
              <a:buNone/>
            </a:pPr>
            <a:r>
              <a:rPr lang="fa-IR" dirty="0" smtClean="0">
                <a:cs typeface="B Zar" pitchFamily="2" charset="-78"/>
              </a:rPr>
              <a:t>    </a:t>
            </a:r>
          </a:p>
          <a:p>
            <a:pPr algn="just">
              <a:buNone/>
            </a:pPr>
            <a:r>
              <a:rPr lang="fa-IR" dirty="0" smtClean="0">
                <a:cs typeface="B Zar" pitchFamily="2" charset="-78"/>
              </a:rPr>
              <a:t>      قبل از كشف ويروس ايدز معمولاً سر سوزن هاي كشت خون در هنگام ريختن خون به داخل محيط كشت تعويض مي شد تا احتمال آلودگي آن با باكتري هاي پوست كم شود، اما امروزه به دليل خطرات ناشي از فرورفتن سوزن به دست كاركنان اين كار انجام نمي شود و اين مس أله مي تواند دليلي براي ازدياد كشت هاي مثبت كاذب باشد . در يك بررسي متاآناليز نشان داده شده است كه خطر آلودگي كشتهايي كه با يك سوزن انجام </a:t>
            </a:r>
            <a:r>
              <a:rPr lang="fa-IR" dirty="0" smtClean="0">
                <a:cs typeface="B Zar" pitchFamily="2" charset="-78"/>
              </a:rPr>
              <a:t>شد3/7 </a:t>
            </a:r>
            <a:r>
              <a:rPr lang="fa-IR" dirty="0" smtClean="0">
                <a:cs typeface="B Zar" pitchFamily="2" charset="-78"/>
              </a:rPr>
              <a:t>درصد است در حاليكه وقتي از دو سوزن استفاده شد، احتمال آلودگي به 2 درصد كاهش پيدا می گردد.</a:t>
            </a:r>
            <a:endParaRPr lang="fa-IR" dirty="0">
              <a:cs typeface="B Zar"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fa-IR" b="1" dirty="0" smtClean="0">
                <a:cs typeface="B Zar" pitchFamily="2" charset="-78"/>
              </a:rPr>
              <a:t>موارد عدم پذیرش نمونه</a:t>
            </a:r>
            <a:r>
              <a:rPr lang="en-US" b="1" dirty="0" smtClean="0">
                <a:cs typeface="B Zar" pitchFamily="2" charset="-78"/>
              </a:rPr>
              <a:t>:</a:t>
            </a:r>
            <a:r>
              <a:rPr lang="en-US" dirty="0" smtClean="0">
                <a:cs typeface="B Zar" pitchFamily="2" charset="-78"/>
              </a:rPr>
              <a:t/>
            </a:r>
            <a:br>
              <a:rPr lang="en-US" dirty="0" smtClean="0">
                <a:cs typeface="B Zar" pitchFamily="2" charset="-78"/>
              </a:rPr>
            </a:br>
            <a:endParaRPr lang="fa-IR" dirty="0">
              <a:cs typeface="B Zar" pitchFamily="2" charset="-78"/>
            </a:endParaRPr>
          </a:p>
        </p:txBody>
      </p:sp>
      <p:sp>
        <p:nvSpPr>
          <p:cNvPr id="3" name="Content Placeholder 2"/>
          <p:cNvSpPr>
            <a:spLocks noGrp="1"/>
          </p:cNvSpPr>
          <p:nvPr>
            <p:ph sz="quarter" idx="1"/>
          </p:nvPr>
        </p:nvSpPr>
        <p:spPr/>
        <p:style>
          <a:lnRef idx="2">
            <a:schemeClr val="accent1"/>
          </a:lnRef>
          <a:fillRef idx="1">
            <a:schemeClr val="lt1"/>
          </a:fillRef>
          <a:effectRef idx="0">
            <a:schemeClr val="accent1"/>
          </a:effectRef>
          <a:fontRef idx="minor">
            <a:schemeClr val="dk1"/>
          </a:fontRef>
        </p:style>
        <p:txBody>
          <a:bodyPr>
            <a:normAutofit/>
          </a:bodyPr>
          <a:lstStyle/>
          <a:p>
            <a:pPr algn="just"/>
            <a:r>
              <a:rPr lang="en-US" dirty="0" smtClean="0"/>
              <a:t>      </a:t>
            </a:r>
            <a:r>
              <a:rPr lang="fa-IR" dirty="0" smtClean="0">
                <a:cs typeface="B Zar" pitchFamily="2" charset="-78"/>
              </a:rPr>
              <a:t>نمونه ای که بیش از ۴۸ ساعت از زمان جمع آوری آن گذشته باشد و     کشت داده نشود.</a:t>
            </a:r>
            <a:endParaRPr lang="en-US" dirty="0" smtClean="0">
              <a:cs typeface="B Zar" pitchFamily="2" charset="-78"/>
            </a:endParaRPr>
          </a:p>
          <a:p>
            <a:pPr algn="just"/>
            <a:r>
              <a:rPr lang="en-US" dirty="0" smtClean="0">
                <a:cs typeface="B Zar" pitchFamily="2" charset="-78"/>
              </a:rPr>
              <a:t>      </a:t>
            </a:r>
            <a:r>
              <a:rPr lang="fa-IR" dirty="0" smtClean="0">
                <a:cs typeface="B Zar" pitchFamily="2" charset="-78"/>
              </a:rPr>
              <a:t>نمونه خونی که در محیط انتقالی مناسبی قرار نگرفته باشد.</a:t>
            </a:r>
            <a:endParaRPr lang="en-US" dirty="0" smtClean="0">
              <a:cs typeface="B Zar" pitchFamily="2" charset="-78"/>
            </a:endParaRPr>
          </a:p>
          <a:p>
            <a:pPr algn="just"/>
            <a:r>
              <a:rPr lang="en-US" dirty="0" smtClean="0">
                <a:cs typeface="B Zar" pitchFamily="2" charset="-78"/>
              </a:rPr>
              <a:t>      </a:t>
            </a:r>
            <a:r>
              <a:rPr lang="fa-IR" dirty="0" smtClean="0">
                <a:cs typeface="B Zar" pitchFamily="2" charset="-78"/>
              </a:rPr>
              <a:t>نمونه با برچسب (مشخصات) نادرست</a:t>
            </a:r>
            <a:endParaRPr lang="en-US" dirty="0" smtClean="0">
              <a:cs typeface="B Zar" pitchFamily="2" charset="-78"/>
            </a:endParaRPr>
          </a:p>
          <a:p>
            <a:pPr algn="just"/>
            <a:r>
              <a:rPr lang="en-US" dirty="0" smtClean="0">
                <a:cs typeface="B Zar" pitchFamily="2" charset="-78"/>
              </a:rPr>
              <a:t>    </a:t>
            </a:r>
            <a:r>
              <a:rPr lang="fa-IR" dirty="0" smtClean="0">
                <a:cs typeface="B Zar" pitchFamily="2" charset="-78"/>
              </a:rPr>
              <a:t>حجم ناکافی نمونه</a:t>
            </a:r>
            <a:endParaRPr lang="en-US" dirty="0" smtClean="0">
              <a:cs typeface="B Zar" pitchFamily="2" charset="-78"/>
            </a:endParaRPr>
          </a:p>
          <a:p>
            <a:pPr algn="just"/>
            <a:r>
              <a:rPr lang="en-US" dirty="0" smtClean="0">
                <a:cs typeface="B Zar" pitchFamily="2" charset="-78"/>
              </a:rPr>
              <a:t>    </a:t>
            </a:r>
            <a:r>
              <a:rPr lang="en-US" dirty="0" smtClean="0">
                <a:cs typeface="B Zar" pitchFamily="2" charset="-78"/>
              </a:rPr>
              <a:t> </a:t>
            </a:r>
            <a:r>
              <a:rPr lang="en-US" dirty="0" smtClean="0">
                <a:cs typeface="B Zar" pitchFamily="2" charset="-78"/>
              </a:rPr>
              <a:t>   </a:t>
            </a:r>
            <a:r>
              <a:rPr lang="fa-IR" dirty="0" smtClean="0">
                <a:cs typeface="B Zar" pitchFamily="2" charset="-78"/>
              </a:rPr>
              <a:t>نمونه ای که پس از نمونه گیری در یخچال یا فریزر نگاهداری شود</a:t>
            </a:r>
            <a:r>
              <a:rPr lang="en-US" dirty="0" smtClean="0">
                <a:cs typeface="B Zar" pitchFamily="2" charset="-78"/>
              </a:rPr>
              <a:t>.</a:t>
            </a:r>
          </a:p>
          <a:p>
            <a:pPr algn="just"/>
            <a:r>
              <a:rPr lang="fa-IR" dirty="0" smtClean="0">
                <a:cs typeface="B Zar" pitchFamily="2" charset="-78"/>
              </a:rPr>
              <a:t>       اگر نمونه ای غیرقابل قبول رسیده باشد، قبل از اینکه نمونه دور ریخته شود       به پزشک یا ایستگاه پرستاری اطلاع داده می شود و نمونه ی دیگری درخواست می گردد</a:t>
            </a:r>
            <a:r>
              <a:rPr lang="en-US" dirty="0" smtClean="0">
                <a:cs typeface="B Zar" pitchFamily="2" charset="-78"/>
              </a:rPr>
              <a:t>.</a:t>
            </a:r>
          </a:p>
          <a:p>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274638"/>
            <a:ext cx="5976664" cy="850106"/>
          </a:xfrm>
        </p:spPr>
        <p:style>
          <a:lnRef idx="2">
            <a:schemeClr val="accent1"/>
          </a:lnRef>
          <a:fillRef idx="1">
            <a:schemeClr val="lt1"/>
          </a:fillRef>
          <a:effectRef idx="0">
            <a:schemeClr val="accent1"/>
          </a:effectRef>
          <a:fontRef idx="minor">
            <a:schemeClr val="dk1"/>
          </a:fontRef>
        </p:style>
        <p:txBody>
          <a:bodyPr/>
          <a:lstStyle/>
          <a:p>
            <a:pPr algn="ctr"/>
            <a:r>
              <a:rPr lang="fa-IR" b="1" dirty="0" smtClean="0">
                <a:cs typeface="B Zar" pitchFamily="2" charset="-78"/>
              </a:rPr>
              <a:t>محیط‌های کشت</a:t>
            </a:r>
            <a:r>
              <a:rPr lang="en-US" b="1" dirty="0" smtClean="0">
                <a:cs typeface="B Zar" pitchFamily="2" charset="-78"/>
              </a:rPr>
              <a:t> </a:t>
            </a:r>
            <a:endParaRPr lang="fa-IR" b="1" dirty="0">
              <a:cs typeface="B Zar" pitchFamily="2" charset="-78"/>
            </a:endParaRPr>
          </a:p>
        </p:txBody>
      </p:sp>
      <p:sp>
        <p:nvSpPr>
          <p:cNvPr id="3" name="Content Placeholder 2"/>
          <p:cNvSpPr>
            <a:spLocks noGrp="1"/>
          </p:cNvSpPr>
          <p:nvPr>
            <p:ph sz="quarter" idx="1"/>
          </p:nvPr>
        </p:nvSpPr>
        <p:spPr>
          <a:xfrm>
            <a:off x="611560" y="1628800"/>
            <a:ext cx="7416824" cy="4873752"/>
          </a:xfrm>
        </p:spPr>
        <p:txBody>
          <a:bodyPr>
            <a:noAutofit/>
          </a:bodyPr>
          <a:lstStyle/>
          <a:p>
            <a:pPr>
              <a:buNone/>
            </a:pPr>
            <a:r>
              <a:rPr lang="en-US" dirty="0" smtClean="0">
                <a:cs typeface="B Zar" pitchFamily="2" charset="-78"/>
              </a:rPr>
              <a:t> </a:t>
            </a:r>
            <a:r>
              <a:rPr lang="fa-IR" dirty="0" smtClean="0">
                <a:cs typeface="B Zar" pitchFamily="2" charset="-78"/>
              </a:rPr>
              <a:t>چون تنوع باکتری‌ها زیاد است بنابراین از محیط‌های زیادی برای کشت آن‌ها استفاده می‌شود.</a:t>
            </a:r>
          </a:p>
          <a:p>
            <a:pPr>
              <a:buNone/>
            </a:pPr>
            <a:r>
              <a:rPr lang="fa-IR" dirty="0" smtClean="0">
                <a:cs typeface="B Zar" pitchFamily="2" charset="-78"/>
              </a:rPr>
              <a:t> ساب کالچر</a:t>
            </a:r>
            <a:r>
              <a:rPr lang="en-US" dirty="0" smtClean="0">
                <a:cs typeface="B Zar" pitchFamily="2" charset="-78"/>
              </a:rPr>
              <a:t> Basic: </a:t>
            </a:r>
            <a:r>
              <a:rPr lang="fa-IR" dirty="0" smtClean="0">
                <a:cs typeface="B Zar" pitchFamily="2" charset="-78"/>
              </a:rPr>
              <a:t>شامل مواد مغذی و ضد انعقاد است.</a:t>
            </a:r>
            <a:r>
              <a:rPr lang="en-US" dirty="0" smtClean="0">
                <a:cs typeface="B Zar" pitchFamily="2" charset="-78"/>
              </a:rPr>
              <a:t> </a:t>
            </a:r>
            <a:br>
              <a:rPr lang="en-US" dirty="0" smtClean="0">
                <a:cs typeface="B Zar" pitchFamily="2" charset="-78"/>
              </a:rPr>
            </a:br>
            <a:r>
              <a:rPr lang="fa-IR" b="1" dirty="0" smtClean="0">
                <a:solidFill>
                  <a:schemeClr val="accent1">
                    <a:lumMod val="50000"/>
                  </a:schemeClr>
                </a:solidFill>
                <a:cs typeface="B Zar" pitchFamily="2" charset="-78"/>
              </a:rPr>
              <a:t>بلاد کالچرهای بطری</a:t>
            </a:r>
            <a:r>
              <a:rPr lang="en-US" b="1" dirty="0" smtClean="0">
                <a:solidFill>
                  <a:schemeClr val="accent1">
                    <a:lumMod val="50000"/>
                  </a:schemeClr>
                </a:solidFill>
                <a:cs typeface="B Zar" pitchFamily="2" charset="-78"/>
              </a:rPr>
              <a:t>:</a:t>
            </a:r>
          </a:p>
          <a:p>
            <a:pPr lvl="0"/>
            <a:r>
              <a:rPr lang="en-US" dirty="0" smtClean="0">
                <a:cs typeface="B Zar" pitchFamily="2" charset="-78"/>
              </a:rPr>
              <a:t>Brian infusion broth</a:t>
            </a:r>
          </a:p>
          <a:p>
            <a:pPr lvl="0"/>
            <a:r>
              <a:rPr lang="en-US" dirty="0" err="1" smtClean="0">
                <a:cs typeface="B Zar" pitchFamily="2" charset="-78"/>
              </a:rPr>
              <a:t>Trypticase</a:t>
            </a:r>
            <a:r>
              <a:rPr lang="en-US" dirty="0" smtClean="0">
                <a:cs typeface="B Zar" pitchFamily="2" charset="-78"/>
              </a:rPr>
              <a:t> soy broth</a:t>
            </a:r>
          </a:p>
          <a:p>
            <a:pPr lvl="0"/>
            <a:r>
              <a:rPr lang="en-US" dirty="0" smtClean="0">
                <a:cs typeface="B Zar" pitchFamily="2" charset="-78"/>
              </a:rPr>
              <a:t>Supplemented peptone</a:t>
            </a:r>
          </a:p>
          <a:p>
            <a:pPr lvl="0"/>
            <a:r>
              <a:rPr lang="en-US" dirty="0" err="1" smtClean="0">
                <a:cs typeface="B Zar" pitchFamily="2" charset="-78"/>
              </a:rPr>
              <a:t>Thioglycolate</a:t>
            </a:r>
            <a:r>
              <a:rPr lang="en-US" dirty="0" smtClean="0">
                <a:cs typeface="B Zar" pitchFamily="2" charset="-78"/>
              </a:rPr>
              <a:t> broth</a:t>
            </a:r>
          </a:p>
          <a:p>
            <a:pPr lvl="0"/>
            <a:r>
              <a:rPr lang="fa-IR" dirty="0" smtClean="0">
                <a:cs typeface="B Zar" pitchFamily="2" charset="-78"/>
              </a:rPr>
              <a:t>محیط‌های کشت تخصصی: کلمبیا – بروسلا براث</a:t>
            </a:r>
          </a:p>
          <a:p>
            <a:pPr lvl="0"/>
            <a:r>
              <a:rPr lang="fa-IR" dirty="0" smtClean="0">
                <a:cs typeface="B Zar" pitchFamily="2" charset="-78"/>
              </a:rPr>
              <a:t>ماده نگهدارنده: سديم پلي آنتول سولفونيت </a:t>
            </a:r>
            <a:r>
              <a:rPr lang="en-US" dirty="0" smtClean="0">
                <a:cs typeface="B Zar" pitchFamily="2" charset="-78"/>
              </a:rPr>
              <a:t>Sodium-Poly </a:t>
            </a:r>
            <a:r>
              <a:rPr lang="en-US" dirty="0" err="1" smtClean="0">
                <a:cs typeface="B Zar" pitchFamily="2" charset="-78"/>
              </a:rPr>
              <a:t>anethol-Salfonate</a:t>
            </a:r>
            <a:r>
              <a:rPr lang="en-US" dirty="0" smtClean="0">
                <a:cs typeface="B Zar" pitchFamily="2" charset="-78"/>
              </a:rPr>
              <a:t>  SPS</a:t>
            </a:r>
            <a:r>
              <a:rPr lang="fa-IR" dirty="0" smtClean="0">
                <a:cs typeface="B Zar" pitchFamily="2" charset="-78"/>
              </a:rPr>
              <a:t/>
            </a:r>
            <a:br>
              <a:rPr lang="fa-IR" dirty="0" smtClean="0">
                <a:cs typeface="B Zar" pitchFamily="2" charset="-78"/>
              </a:rPr>
            </a:br>
            <a:r>
              <a:rPr lang="fa-IR" dirty="0" smtClean="0">
                <a:cs typeface="B Zar" pitchFamily="2" charset="-78"/>
              </a:rPr>
              <a:t>شرايط نگهداري: در انكوباتور 37 درجه سانتيگراد</a:t>
            </a:r>
            <a:br>
              <a:rPr lang="fa-IR" dirty="0" smtClean="0">
                <a:cs typeface="B Zar" pitchFamily="2" charset="-78"/>
              </a:rPr>
            </a:br>
            <a:endParaRPr lang="en-US" dirty="0" smtClean="0">
              <a:cs typeface="B Zar" pitchFamily="2" charset="-78"/>
            </a:endParaRPr>
          </a:p>
          <a:p>
            <a:endParaRPr lang="fa-I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995120" cy="1143000"/>
          </a:xfrm>
        </p:spPr>
        <p:style>
          <a:lnRef idx="2">
            <a:schemeClr val="accent1"/>
          </a:lnRef>
          <a:fillRef idx="1">
            <a:schemeClr val="lt1"/>
          </a:fillRef>
          <a:effectRef idx="0">
            <a:schemeClr val="accent1"/>
          </a:effectRef>
          <a:fontRef idx="minor">
            <a:schemeClr val="dk1"/>
          </a:fontRef>
        </p:style>
        <p:txBody>
          <a:bodyPr/>
          <a:lstStyle/>
          <a:p>
            <a:pPr algn="ctr"/>
            <a:r>
              <a:rPr lang="fa-IR" b="1" dirty="0" smtClean="0">
                <a:cs typeface="B Zar" pitchFamily="2" charset="-78"/>
              </a:rPr>
              <a:t>کشت خون در آزمایشگاه</a:t>
            </a:r>
            <a:endParaRPr lang="fa-IR" b="1" dirty="0">
              <a:cs typeface="B Zar" pitchFamily="2" charset="-78"/>
            </a:endParaRPr>
          </a:p>
        </p:txBody>
      </p:sp>
      <p:sp>
        <p:nvSpPr>
          <p:cNvPr id="3" name="Content Placeholder 2"/>
          <p:cNvSpPr>
            <a:spLocks noGrp="1"/>
          </p:cNvSpPr>
          <p:nvPr>
            <p:ph sz="quarter" idx="1"/>
          </p:nvPr>
        </p:nvSpPr>
        <p:spPr>
          <a:xfrm>
            <a:off x="467544" y="1772816"/>
            <a:ext cx="7467600" cy="4873752"/>
          </a:xfrm>
        </p:spPr>
        <p:txBody>
          <a:bodyPr>
            <a:normAutofit fontScale="92500" lnSpcReduction="10000"/>
          </a:bodyPr>
          <a:lstStyle/>
          <a:p>
            <a:pPr algn="just"/>
            <a:r>
              <a:rPr lang="fa-IR" sz="2200" dirty="0" smtClean="0">
                <a:cs typeface="B Zar" pitchFamily="2" charset="-78"/>
              </a:rPr>
              <a:t>ویال های کشت خون به محض ورود به اتاق تفکیک نمونه ، مورد ارزیابی قرار گرفته و با مطابقت دادن مشخصات بیمار با برگه مربوطه کشت خون وتائید صحت نمونه به انکوباتور منتقل می شود.</a:t>
            </a:r>
            <a:endParaRPr lang="en-US" sz="2200" dirty="0" smtClean="0">
              <a:cs typeface="B Zar" pitchFamily="2" charset="-78"/>
            </a:endParaRPr>
          </a:p>
          <a:p>
            <a:pPr algn="just"/>
            <a:r>
              <a:rPr lang="fa-IR" sz="2200" dirty="0" smtClean="0">
                <a:cs typeface="B Zar" pitchFamily="2" charset="-78"/>
              </a:rPr>
              <a:t>کشت خون بنا به درخواست به دو روش اتوماسیون و دستی انجام میشود.</a:t>
            </a:r>
          </a:p>
          <a:p>
            <a:pPr algn="just"/>
            <a:endParaRPr lang="fa-IR" sz="2200" dirty="0" smtClean="0">
              <a:cs typeface="B Zar" pitchFamily="2" charset="-78"/>
            </a:endParaRPr>
          </a:p>
          <a:p>
            <a:pPr algn="just">
              <a:buNone/>
            </a:pPr>
            <a:r>
              <a:rPr lang="fa-IR" sz="2200" dirty="0" smtClean="0">
                <a:cs typeface="B Zar" pitchFamily="2" charset="-78"/>
              </a:rPr>
              <a:t>   </a:t>
            </a:r>
            <a:r>
              <a:rPr lang="fa-IR" b="1" dirty="0" smtClean="0">
                <a:solidFill>
                  <a:schemeClr val="accent1">
                    <a:lumMod val="50000"/>
                  </a:schemeClr>
                </a:solidFill>
                <a:cs typeface="B Zar" pitchFamily="2" charset="-78"/>
              </a:rPr>
              <a:t>روش دستی</a:t>
            </a:r>
          </a:p>
          <a:p>
            <a:pPr algn="just">
              <a:buNone/>
            </a:pPr>
            <a:endParaRPr lang="en-US" b="1" dirty="0" smtClean="0">
              <a:solidFill>
                <a:schemeClr val="accent1">
                  <a:lumMod val="50000"/>
                </a:schemeClr>
              </a:solidFill>
              <a:cs typeface="B Zar" pitchFamily="2" charset="-78"/>
            </a:endParaRPr>
          </a:p>
          <a:p>
            <a:pPr algn="just"/>
            <a:r>
              <a:rPr lang="fa-IR" sz="2200" dirty="0" smtClean="0">
                <a:cs typeface="B Zar" pitchFamily="2" charset="-78"/>
              </a:rPr>
              <a:t>الف-کاستانیدا    ب- معمولی انجام می شود.</a:t>
            </a:r>
          </a:p>
          <a:p>
            <a:pPr algn="just">
              <a:buNone/>
            </a:pPr>
            <a:r>
              <a:rPr lang="fa-IR" sz="2200" dirty="0" smtClean="0">
                <a:cs typeface="B Zar" pitchFamily="2" charset="-78"/>
              </a:rPr>
              <a:t> </a:t>
            </a:r>
            <a:endParaRPr lang="en-US" sz="2200" dirty="0" smtClean="0">
              <a:cs typeface="B Zar" pitchFamily="2" charset="-78"/>
            </a:endParaRPr>
          </a:p>
          <a:p>
            <a:pPr algn="just"/>
            <a:r>
              <a:rPr lang="fa-IR" sz="2200" dirty="0" smtClean="0">
                <a:cs typeface="B Zar" pitchFamily="2" charset="-78"/>
              </a:rPr>
              <a:t>1-ویال های کشت خون پس از ورود به بخش میکروب و چک مجدد مشخصات بیمار و درخواست در سیستم </a:t>
            </a:r>
            <a:r>
              <a:rPr lang="en-US" sz="2200" dirty="0" smtClean="0">
                <a:cs typeface="B Zar" pitchFamily="2" charset="-78"/>
              </a:rPr>
              <a:t>HIS</a:t>
            </a:r>
            <a:r>
              <a:rPr lang="fa-IR" sz="2200" dirty="0" smtClean="0">
                <a:cs typeface="B Zar" pitchFamily="2" charset="-78"/>
              </a:rPr>
              <a:t>ردیف شده و در نوبت های 24-48-72ساعته روی محیط های پایه(بلاد آگار –</a:t>
            </a:r>
            <a:r>
              <a:rPr lang="en-US" sz="2200" dirty="0" smtClean="0">
                <a:cs typeface="B Zar" pitchFamily="2" charset="-78"/>
              </a:rPr>
              <a:t>EMB</a:t>
            </a:r>
            <a:r>
              <a:rPr lang="fa-IR" sz="2200" dirty="0" smtClean="0">
                <a:cs typeface="B Zar" pitchFamily="2" charset="-78"/>
              </a:rPr>
              <a:t>و شکلات آگار) کشت داده می شوند .</a:t>
            </a:r>
            <a:endParaRPr lang="en-US" sz="2200" dirty="0" smtClean="0">
              <a:cs typeface="B Zar" pitchFamily="2" charset="-78"/>
            </a:endParaRPr>
          </a:p>
          <a:p>
            <a:pPr algn="just"/>
            <a:r>
              <a:rPr lang="fa-IR" sz="2200" dirty="0" smtClean="0">
                <a:cs typeface="B Zar" pitchFamily="2" charset="-78"/>
              </a:rPr>
              <a:t>2-پس از انجام کشت پلیت ها  را جهت انکوباسیون به انکوباتور37 درجه سانتیگراد منتقل مینماییم.</a:t>
            </a:r>
            <a:endParaRPr lang="en-US" sz="2200" dirty="0" smtClean="0">
              <a:cs typeface="B Zar" pitchFamily="2" charset="-78"/>
            </a:endParaRPr>
          </a:p>
          <a:p>
            <a:endParaRPr lang="fa-I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43608" y="692696"/>
            <a:ext cx="6881192" cy="5781256"/>
          </a:xfrm>
        </p:spPr>
        <p:txBody>
          <a:bodyPr>
            <a:normAutofit/>
          </a:bodyPr>
          <a:lstStyle/>
          <a:p>
            <a:pPr algn="just"/>
            <a:r>
              <a:rPr lang="fa-IR" dirty="0" smtClean="0">
                <a:cs typeface="B Zar" pitchFamily="2" charset="-78"/>
              </a:rPr>
              <a:t>4- پس از اتمام مدت زمان انکوباسیون (24ساعت)اقدام به بررسی کلنی های رشد کرده نموده در صورت رشد میکرو ارگانیسم ها ابتدا رنگ آمیزی گرم و سپس با توجه به نوع باکتری ها اقدامات تشخیصی لازم را انجام داده و متناسب با آن اقدام به انتخاب دیسک های آنتی بیو گرام مینماییم.</a:t>
            </a:r>
            <a:endParaRPr lang="en-US" dirty="0" smtClean="0">
              <a:cs typeface="B Zar" pitchFamily="2" charset="-78"/>
            </a:endParaRPr>
          </a:p>
          <a:p>
            <a:r>
              <a:rPr lang="fa-IR" dirty="0" smtClean="0">
                <a:cs typeface="B Zar" pitchFamily="2" charset="-78"/>
              </a:rPr>
              <a:t>5-برای انجام آنتی بیو گرام ابتدا سوسپانسیون میکروبی برابر کدورت 0/5 مک فارلند تهیه میکنیم.</a:t>
            </a:r>
            <a:endParaRPr lang="en-US" dirty="0" smtClean="0">
              <a:cs typeface="B Zar" pitchFamily="2" charset="-78"/>
            </a:endParaRPr>
          </a:p>
          <a:p>
            <a:pPr algn="just"/>
            <a:r>
              <a:rPr lang="fa-IR" dirty="0" smtClean="0">
                <a:cs typeface="B Zar" pitchFamily="2" charset="-78"/>
              </a:rPr>
              <a:t>6-انجام آنتی بیو گرام بر روی محیط مولر هینتون آگار و قرار دادن 6 دیسک مناسب با نوع میکروارگانیسم طبق رفرنس </a:t>
            </a:r>
            <a:r>
              <a:rPr lang="en-US" dirty="0" smtClean="0">
                <a:cs typeface="B Zar" pitchFamily="2" charset="-78"/>
              </a:rPr>
              <a:t>CLSI 2017</a:t>
            </a:r>
            <a:r>
              <a:rPr lang="fa-IR" dirty="0" smtClean="0">
                <a:cs typeface="B Zar" pitchFamily="2" charset="-78"/>
              </a:rPr>
              <a:t> انجام میگیرد .</a:t>
            </a:r>
            <a:endParaRPr lang="en-US" dirty="0" smtClean="0">
              <a:cs typeface="B Zar" pitchFamily="2" charset="-78"/>
            </a:endParaRPr>
          </a:p>
          <a:p>
            <a:pPr algn="just"/>
            <a:r>
              <a:rPr lang="fa-IR" dirty="0" smtClean="0">
                <a:cs typeface="B Zar" pitchFamily="2" charset="-78"/>
              </a:rPr>
              <a:t>7-انکوباسیون در 37درجه سانتیگراد به مدت 24-18 انجام میگیرد.</a:t>
            </a:r>
            <a:endParaRPr lang="en-US" dirty="0" smtClean="0">
              <a:cs typeface="B Zar" pitchFamily="2" charset="-78"/>
            </a:endParaRPr>
          </a:p>
          <a:p>
            <a:pPr algn="just"/>
            <a:r>
              <a:rPr lang="fa-IR" dirty="0" smtClean="0">
                <a:cs typeface="B Zar" pitchFamily="2" charset="-78"/>
              </a:rPr>
              <a:t>8-در پایان اسکن پلیت در سیستم آنتی بیوگراف و بررسی هاله عدم رشد و قرائت نتایج و وارد کردن آن در سیستم </a:t>
            </a:r>
            <a:r>
              <a:rPr lang="en-US" dirty="0" smtClean="0">
                <a:cs typeface="B Zar" pitchFamily="2" charset="-78"/>
              </a:rPr>
              <a:t>HIS</a:t>
            </a:r>
            <a:r>
              <a:rPr lang="fa-IR" dirty="0" smtClean="0">
                <a:cs typeface="B Zar" pitchFamily="2" charset="-78"/>
              </a:rPr>
              <a:t> انجام میشود.</a:t>
            </a:r>
            <a:endParaRPr lang="en-US" dirty="0" smtClean="0">
              <a:cs typeface="B Zar" pitchFamily="2" charset="-78"/>
            </a:endParaRPr>
          </a:p>
          <a:p>
            <a:pPr algn="just"/>
            <a:r>
              <a:rPr lang="fa-IR" dirty="0" smtClean="0">
                <a:cs typeface="B Zar" pitchFamily="2" charset="-78"/>
              </a:rPr>
              <a:t>9-درصورت مثبت بودن نتیجه بلافاصله به صورت بحران گزارش میشود. </a:t>
            </a:r>
            <a:endParaRPr lang="en-US" dirty="0" smtClean="0">
              <a:cs typeface="B Zar" pitchFamily="2" charset="-78"/>
            </a:endParaRPr>
          </a:p>
          <a:p>
            <a:pPr algn="just"/>
            <a:endParaRPr lang="fa-IR" dirty="0">
              <a:cs typeface="B Zar"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6881192" cy="1143000"/>
          </a:xfrm>
          <a:ln/>
        </p:spPr>
        <p:style>
          <a:lnRef idx="2">
            <a:schemeClr val="accent1"/>
          </a:lnRef>
          <a:fillRef idx="1">
            <a:schemeClr val="lt1"/>
          </a:fillRef>
          <a:effectRef idx="0">
            <a:schemeClr val="accent1"/>
          </a:effectRef>
          <a:fontRef idx="minor">
            <a:schemeClr val="dk1"/>
          </a:fontRef>
        </p:style>
        <p:txBody>
          <a:bodyPr/>
          <a:lstStyle/>
          <a:p>
            <a:pPr algn="ctr"/>
            <a:r>
              <a:rPr lang="fa-IR" b="1" dirty="0" smtClean="0">
                <a:solidFill>
                  <a:schemeClr val="tx1"/>
                </a:solidFill>
                <a:cs typeface="B Zar" pitchFamily="2" charset="-78"/>
              </a:rPr>
              <a:t>علائم رشد در محیط کشت </a:t>
            </a:r>
            <a:endParaRPr lang="fa-IR" b="1" dirty="0">
              <a:solidFill>
                <a:schemeClr val="tx1"/>
              </a:solidFill>
              <a:cs typeface="B Zar" pitchFamily="2" charset="-78"/>
            </a:endParaRPr>
          </a:p>
        </p:txBody>
      </p:sp>
      <p:sp>
        <p:nvSpPr>
          <p:cNvPr id="3" name="Content Placeholder 2"/>
          <p:cNvSpPr>
            <a:spLocks noGrp="1"/>
          </p:cNvSpPr>
          <p:nvPr>
            <p:ph sz="quarter" idx="1"/>
          </p:nvPr>
        </p:nvSpPr>
        <p:spPr>
          <a:xfrm>
            <a:off x="395536" y="1984248"/>
            <a:ext cx="7560840" cy="4873752"/>
          </a:xfrm>
        </p:spPr>
        <p:txBody>
          <a:bodyPr/>
          <a:lstStyle/>
          <a:p>
            <a:pPr lvl="0"/>
            <a:r>
              <a:rPr lang="fa-IR" dirty="0" smtClean="0">
                <a:cs typeface="B Zar" pitchFamily="2" charset="-78"/>
              </a:rPr>
              <a:t>رسوب فولیکولار در سطح گلبولهای قرمز</a:t>
            </a:r>
            <a:endParaRPr lang="en-US" dirty="0" smtClean="0">
              <a:cs typeface="B Zar" pitchFamily="2" charset="-78"/>
            </a:endParaRPr>
          </a:p>
          <a:p>
            <a:pPr lvl="0"/>
            <a:r>
              <a:rPr lang="fa-IR" dirty="0" smtClean="0">
                <a:cs typeface="B Zar" pitchFamily="2" charset="-78"/>
              </a:rPr>
              <a:t>کدورت یکنواخت یا کدورتی که در زیر سطح مایع کشت خون دیده می‌شود</a:t>
            </a:r>
            <a:r>
              <a:rPr lang="en-US" dirty="0" smtClean="0">
                <a:cs typeface="B Zar" pitchFamily="2" charset="-78"/>
              </a:rPr>
              <a:t>.</a:t>
            </a:r>
          </a:p>
          <a:p>
            <a:pPr lvl="0"/>
            <a:r>
              <a:rPr lang="fa-IR" dirty="0" smtClean="0">
                <a:cs typeface="B Zar" pitchFamily="2" charset="-78"/>
              </a:rPr>
              <a:t>همولیز</a:t>
            </a:r>
            <a:endParaRPr lang="en-US" dirty="0" smtClean="0">
              <a:cs typeface="B Zar" pitchFamily="2" charset="-78"/>
            </a:endParaRPr>
          </a:p>
          <a:p>
            <a:pPr lvl="0"/>
            <a:r>
              <a:rPr lang="fa-IR" dirty="0" smtClean="0">
                <a:cs typeface="B Zar" pitchFamily="2" charset="-78"/>
              </a:rPr>
              <a:t>انعقاد محیط کشت</a:t>
            </a:r>
            <a:endParaRPr lang="en-US" dirty="0" smtClean="0">
              <a:cs typeface="B Zar" pitchFamily="2" charset="-78"/>
            </a:endParaRPr>
          </a:p>
          <a:p>
            <a:pPr lvl="0"/>
            <a:r>
              <a:rPr lang="fa-IR" dirty="0" smtClean="0">
                <a:cs typeface="B Zar" pitchFamily="2" charset="-78"/>
              </a:rPr>
              <a:t>ایجاد پوسته نازک در سطح</a:t>
            </a:r>
            <a:endParaRPr lang="en-US" dirty="0" smtClean="0">
              <a:cs typeface="B Zar" pitchFamily="2" charset="-78"/>
            </a:endParaRPr>
          </a:p>
          <a:p>
            <a:pPr lvl="0"/>
            <a:r>
              <a:rPr lang="fa-IR" dirty="0" smtClean="0">
                <a:cs typeface="B Zar" pitchFamily="2" charset="-78"/>
              </a:rPr>
              <a:t>تولید گاز</a:t>
            </a:r>
            <a:endParaRPr lang="en-US" dirty="0" smtClean="0">
              <a:cs typeface="B Zar" pitchFamily="2" charset="-78"/>
            </a:endParaRPr>
          </a:p>
          <a:p>
            <a:pPr lvl="0"/>
            <a:r>
              <a:rPr lang="fa-IR" dirty="0" smtClean="0">
                <a:cs typeface="B Zar" pitchFamily="2" charset="-78"/>
              </a:rPr>
              <a:t>دانه‌های سفید در سطح یا عمق گلبولهای قرمز</a:t>
            </a:r>
            <a:endParaRPr lang="en-US" dirty="0" smtClean="0">
              <a:cs typeface="B Zar" pitchFamily="2" charset="-78"/>
            </a:endParaRPr>
          </a:p>
          <a:p>
            <a:endParaRPr lang="fa-IR" dirty="0">
              <a:cs typeface="B Zar"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آزمایش کشت خون "/>
          <p:cNvPicPr>
            <a:picLocks noGrp="1"/>
          </p:cNvPicPr>
          <p:nvPr>
            <p:ph sz="quarter" idx="1"/>
          </p:nvPr>
        </p:nvPicPr>
        <p:blipFill>
          <a:blip r:embed="rId2" cstate="print"/>
          <a:stretch>
            <a:fillRect/>
          </a:stretch>
        </p:blipFill>
        <p:spPr bwMode="auto">
          <a:xfrm>
            <a:off x="1691680" y="548680"/>
            <a:ext cx="5616624" cy="5760640"/>
          </a:xfrm>
          <a:prstGeom prst="rect">
            <a:avLst/>
          </a:prstGeom>
          <a:noFill/>
          <a:ln w="9525">
            <a:solidFill>
              <a:schemeClr val="accent1">
                <a:lumMod val="50000"/>
              </a:schemeClr>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457200" y="1052736"/>
            <a:ext cx="7467600" cy="5078705"/>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tretch>
            <a:fillRect/>
          </a:stretch>
        </p:blipFill>
        <p:spPr bwMode="auto">
          <a:xfrm>
            <a:off x="611560" y="404664"/>
            <a:ext cx="7467600" cy="597666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38138"/>
          </a:xfrm>
        </p:spPr>
        <p:txBody>
          <a:bodyPr/>
          <a:lstStyle/>
          <a:p>
            <a:endParaRPr lang="fa-IR" dirty="0"/>
          </a:p>
        </p:txBody>
      </p:sp>
      <p:pic>
        <p:nvPicPr>
          <p:cNvPr id="3074" name="Picture 2"/>
          <p:cNvPicPr>
            <a:picLocks noGrp="1" noChangeAspect="1" noChangeArrowheads="1"/>
          </p:cNvPicPr>
          <p:nvPr>
            <p:ph sz="quarter" idx="1"/>
          </p:nvPr>
        </p:nvPicPr>
        <p:blipFill>
          <a:blip r:embed="rId2" cstate="print"/>
          <a:stretch>
            <a:fillRect/>
          </a:stretch>
        </p:blipFill>
        <p:spPr bwMode="auto">
          <a:xfrm>
            <a:off x="457200" y="620688"/>
            <a:ext cx="7467600" cy="551075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3568" y="692696"/>
            <a:ext cx="7200800" cy="5318051"/>
          </a:xfrm>
        </p:spPr>
        <p:style>
          <a:lnRef idx="2">
            <a:schemeClr val="accent1"/>
          </a:lnRef>
          <a:fillRef idx="1">
            <a:schemeClr val="lt1"/>
          </a:fillRef>
          <a:effectRef idx="0">
            <a:schemeClr val="accent1"/>
          </a:effectRef>
          <a:fontRef idx="minor">
            <a:schemeClr val="dk1"/>
          </a:fontRef>
        </p:style>
        <p:txBody>
          <a:bodyPr/>
          <a:lstStyle/>
          <a:p>
            <a:pPr algn="ctr">
              <a:lnSpc>
                <a:spcPct val="150000"/>
              </a:lnSpc>
              <a:buNone/>
            </a:pPr>
            <a:endParaRPr lang="fa-IR" dirty="0" smtClean="0"/>
          </a:p>
          <a:p>
            <a:pPr algn="ctr">
              <a:lnSpc>
                <a:spcPct val="150000"/>
              </a:lnSpc>
              <a:buNone/>
            </a:pPr>
            <a:r>
              <a:rPr lang="fa-IR" sz="4400" b="1" dirty="0" smtClean="0">
                <a:solidFill>
                  <a:schemeClr val="accent1">
                    <a:lumMod val="50000"/>
                  </a:schemeClr>
                </a:solidFill>
                <a:latin typeface="Bnazanin"/>
                <a:cs typeface="B Zar" pitchFamily="2" charset="-78"/>
              </a:rPr>
              <a:t>موضوع سمینار:کشت خون</a:t>
            </a:r>
          </a:p>
          <a:p>
            <a:pPr algn="ctr">
              <a:lnSpc>
                <a:spcPct val="150000"/>
              </a:lnSpc>
              <a:buNone/>
            </a:pPr>
            <a:endParaRPr lang="fa-IR" sz="2800" b="1" dirty="0" smtClean="0">
              <a:solidFill>
                <a:schemeClr val="accent1">
                  <a:lumMod val="50000"/>
                </a:schemeClr>
              </a:solidFill>
              <a:latin typeface="Bnazanin"/>
              <a:cs typeface="B Zar" pitchFamily="2" charset="-78"/>
            </a:endParaRPr>
          </a:p>
          <a:p>
            <a:pPr algn="ctr">
              <a:lnSpc>
                <a:spcPct val="150000"/>
              </a:lnSpc>
              <a:buNone/>
            </a:pPr>
            <a:r>
              <a:rPr lang="fa-IR" sz="2800" b="1" dirty="0" smtClean="0">
                <a:solidFill>
                  <a:schemeClr val="accent1">
                    <a:lumMod val="50000"/>
                  </a:schemeClr>
                </a:solidFill>
                <a:latin typeface="Bnazanin"/>
                <a:cs typeface="B Zar" pitchFamily="2" charset="-78"/>
              </a:rPr>
              <a:t>تهیه </a:t>
            </a:r>
            <a:r>
              <a:rPr lang="fa-IR" sz="2800" b="1" dirty="0" smtClean="0">
                <a:solidFill>
                  <a:schemeClr val="accent1">
                    <a:lumMod val="50000"/>
                  </a:schemeClr>
                </a:solidFill>
                <a:latin typeface="Bnazanin"/>
                <a:cs typeface="B Zar" pitchFamily="2" charset="-78"/>
              </a:rPr>
              <a:t>کننده: صدیقه خزاعی</a:t>
            </a:r>
          </a:p>
          <a:p>
            <a:pPr algn="ctr">
              <a:lnSpc>
                <a:spcPct val="150000"/>
              </a:lnSpc>
              <a:buNone/>
            </a:pPr>
            <a:r>
              <a:rPr lang="fa-IR" sz="2800" b="1" dirty="0" smtClean="0">
                <a:solidFill>
                  <a:schemeClr val="accent1">
                    <a:lumMod val="50000"/>
                  </a:schemeClr>
                </a:solidFill>
                <a:latin typeface="Bnazanin"/>
                <a:cs typeface="B Zar" pitchFamily="2" charset="-78"/>
              </a:rPr>
              <a:t>سال 1397 </a:t>
            </a:r>
            <a:endParaRPr lang="fa-IR" sz="2800" b="1" dirty="0">
              <a:solidFill>
                <a:schemeClr val="accent1">
                  <a:lumMod val="50000"/>
                </a:schemeClr>
              </a:solidFill>
              <a:latin typeface="Bnazanin"/>
              <a:cs typeface="B Za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251576" cy="864096"/>
          </a:xfrm>
        </p:spPr>
        <p:style>
          <a:lnRef idx="2">
            <a:schemeClr val="accent1"/>
          </a:lnRef>
          <a:fillRef idx="1">
            <a:schemeClr val="lt1"/>
          </a:fillRef>
          <a:effectRef idx="0">
            <a:schemeClr val="accent1"/>
          </a:effectRef>
          <a:fontRef idx="minor">
            <a:schemeClr val="dk1"/>
          </a:fontRef>
        </p:style>
        <p:txBody>
          <a:bodyPr/>
          <a:lstStyle/>
          <a:p>
            <a:pPr algn="ctr"/>
            <a:r>
              <a:rPr lang="fa-IR" b="1" dirty="0" smtClean="0">
                <a:cs typeface="B Zar" pitchFamily="2" charset="-78"/>
              </a:rPr>
              <a:t>ایزولاتور سیستم کشت خون</a:t>
            </a:r>
            <a:endParaRPr lang="fa-IR" b="1" dirty="0">
              <a:cs typeface="B Zar" pitchFamily="2" charset="-78"/>
            </a:endParaRPr>
          </a:p>
        </p:txBody>
      </p:sp>
      <p:sp>
        <p:nvSpPr>
          <p:cNvPr id="3" name="Content Placeholder 2"/>
          <p:cNvSpPr>
            <a:spLocks noGrp="1"/>
          </p:cNvSpPr>
          <p:nvPr>
            <p:ph sz="quarter" idx="1"/>
          </p:nvPr>
        </p:nvSpPr>
        <p:spPr>
          <a:xfrm>
            <a:off x="395536" y="1340768"/>
            <a:ext cx="7283152" cy="5517232"/>
          </a:xfrm>
        </p:spPr>
        <p:txBody>
          <a:bodyPr>
            <a:normAutofit fontScale="92500" lnSpcReduction="20000"/>
          </a:bodyPr>
          <a:lstStyle/>
          <a:p>
            <a:pPr algn="just"/>
            <a:r>
              <a:rPr lang="fa-IR" dirty="0" smtClean="0">
                <a:cs typeface="B Zar" pitchFamily="2" charset="-78"/>
              </a:rPr>
              <a:t>ایزولاتور سیستمی است تک لوله ای برای کشت خون، که از لیز کردن و سانتریفیوژ نمونه برای تشخیص سپتی سمی و پایش اثربخشی درمان با داروهای آنتی بیوتیک استفاده می کند.</a:t>
            </a:r>
          </a:p>
          <a:p>
            <a:pPr algn="just"/>
            <a:endParaRPr lang="en-US" dirty="0" smtClean="0">
              <a:cs typeface="B Zar" pitchFamily="2" charset="-78"/>
            </a:endParaRPr>
          </a:p>
          <a:p>
            <a:pPr algn="just"/>
            <a:r>
              <a:rPr lang="fa-IR" dirty="0" smtClean="0">
                <a:cs typeface="B Zar" pitchFamily="2" charset="-78"/>
              </a:rPr>
              <a:t>ایزولاتور یک لوله خلاء است که حاوی موادی است که سلول های قرمز خون را لیز می کند. سپس کنسانتره ای از باکتری و سایر ارگانیسم های موجود در نمونه در ته لوله از طریق سانتریفیوژ ایجاد می کند که این کنسانتره برای کشت بر روی پلیت های حاوی آگار تلقیح می شود.</a:t>
            </a:r>
            <a:endParaRPr lang="en-US" dirty="0" smtClean="0">
              <a:cs typeface="B Zar" pitchFamily="2" charset="-78"/>
            </a:endParaRPr>
          </a:p>
          <a:p>
            <a:pPr algn="just"/>
            <a:r>
              <a:rPr lang="fa-IR" dirty="0" smtClean="0">
                <a:cs typeface="B Zar" pitchFamily="2" charset="-78"/>
              </a:rPr>
              <a:t>ایزولاتور نسبت به روش های متعارف کشت خون دارای مزایای زیر است:</a:t>
            </a:r>
            <a:endParaRPr lang="en-US" dirty="0" smtClean="0">
              <a:cs typeface="B Zar" pitchFamily="2" charset="-78"/>
            </a:endParaRPr>
          </a:p>
          <a:p>
            <a:pPr lvl="0" algn="just"/>
            <a:r>
              <a:rPr lang="fa-IR" dirty="0" smtClean="0">
                <a:cs typeface="B Zar" pitchFamily="2" charset="-78"/>
              </a:rPr>
              <a:t>دوره انکوباسیون طولانی مدت مورد نیاز در روش معمول را حذف و سریعتر نتیجه مشخص می شود.</a:t>
            </a:r>
            <a:endParaRPr lang="en-US" dirty="0" smtClean="0">
              <a:cs typeface="B Zar" pitchFamily="2" charset="-78"/>
            </a:endParaRPr>
          </a:p>
          <a:p>
            <a:pPr lvl="0" algn="just"/>
            <a:r>
              <a:rPr lang="fa-IR" dirty="0" smtClean="0">
                <a:cs typeface="B Zar" pitchFamily="2" charset="-78"/>
              </a:rPr>
              <a:t>زنده ماندن باکتری های نمونه را بهبود می بخشد.</a:t>
            </a:r>
            <a:endParaRPr lang="en-US" dirty="0" smtClean="0">
              <a:cs typeface="B Zar" pitchFamily="2" charset="-78"/>
            </a:endParaRPr>
          </a:p>
          <a:p>
            <a:pPr lvl="0" algn="just"/>
            <a:r>
              <a:rPr lang="fa-IR" dirty="0" smtClean="0">
                <a:cs typeface="B Zar" pitchFamily="2" charset="-78"/>
              </a:rPr>
              <a:t>نتایج مثبت معتبر بیشتری از طریق مشاهده مستقیم آگار فراهم می کند، که بطور زیادی هر گونه آنتی بیوتیک موجود در نمونه را رقیق می کند.</a:t>
            </a:r>
            <a:endParaRPr lang="en-US" dirty="0" smtClean="0">
              <a:cs typeface="B Zar" pitchFamily="2" charset="-78"/>
            </a:endParaRPr>
          </a:p>
          <a:p>
            <a:pPr lvl="0" algn="just"/>
            <a:r>
              <a:rPr lang="fa-IR" dirty="0" smtClean="0">
                <a:cs typeface="B Zar" pitchFamily="2" charset="-78"/>
              </a:rPr>
              <a:t>عفونت های قارچی و چند میکروبی را نیز تشخیص می دهد.</a:t>
            </a:r>
            <a:endParaRPr lang="en-US" dirty="0" smtClean="0">
              <a:cs typeface="B Zar" pitchFamily="2" charset="-78"/>
            </a:endParaRPr>
          </a:p>
          <a:p>
            <a:pPr lvl="0" algn="just"/>
            <a:r>
              <a:rPr lang="fa-IR" dirty="0" smtClean="0">
                <a:cs typeface="B Zar" pitchFamily="2" charset="-78"/>
              </a:rPr>
              <a:t>استفاده در بالین بیمار راحت تر است زیرا خون مستقیما به داخل ایزولاتور کشیده می شود.</a:t>
            </a:r>
            <a:endParaRPr lang="en-US" dirty="0" smtClean="0">
              <a:cs typeface="B Zar" pitchFamily="2" charset="-78"/>
            </a:endParaRPr>
          </a:p>
          <a:p>
            <a:pPr algn="just"/>
            <a:endParaRPr lang="fa-IR" dirty="0">
              <a:cs typeface="B Zar"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55576" y="1600200"/>
            <a:ext cx="7169224" cy="3052936"/>
          </a:xfrm>
        </p:spPr>
        <p:style>
          <a:lnRef idx="3">
            <a:schemeClr val="lt1"/>
          </a:lnRef>
          <a:fillRef idx="1">
            <a:schemeClr val="accent1"/>
          </a:fillRef>
          <a:effectRef idx="1">
            <a:schemeClr val="accent1"/>
          </a:effectRef>
          <a:fontRef idx="minor">
            <a:schemeClr val="lt1"/>
          </a:fontRef>
        </p:style>
        <p:txBody>
          <a:bodyPr>
            <a:normAutofit/>
          </a:bodyPr>
          <a:lstStyle/>
          <a:p>
            <a:endParaRPr lang="fa-IR" sz="4000" b="1" dirty="0" smtClean="0"/>
          </a:p>
          <a:p>
            <a:endParaRPr lang="fa-IR" sz="4000" b="1" dirty="0"/>
          </a:p>
          <a:p>
            <a:pPr algn="ctr">
              <a:buNone/>
            </a:pPr>
            <a:r>
              <a:rPr lang="fa-IR" sz="4400" b="1" dirty="0" smtClean="0">
                <a:cs typeface="B Zar" pitchFamily="2" charset="-78"/>
              </a:rPr>
              <a:t>تفسیر نتایج کشت خون</a:t>
            </a:r>
            <a:endParaRPr lang="fa-IR" sz="4400" b="1" dirty="0">
              <a:cs typeface="B Zar"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1600200"/>
            <a:ext cx="7097216" cy="4873752"/>
          </a:xfrm>
        </p:spPr>
        <p:txBody>
          <a:bodyPr/>
          <a:lstStyle/>
          <a:p>
            <a:r>
              <a:rPr lang="fa-IR" sz="3200" b="1" dirty="0" smtClean="0">
                <a:solidFill>
                  <a:schemeClr val="accent1">
                    <a:lumMod val="50000"/>
                  </a:schemeClr>
                </a:solidFill>
                <a:cs typeface="B Zar" pitchFamily="2" charset="-78"/>
              </a:rPr>
              <a:t>جوابدهي</a:t>
            </a:r>
            <a:endParaRPr lang="en-US" sz="3200" b="1" dirty="0" smtClean="0">
              <a:solidFill>
                <a:schemeClr val="accent1">
                  <a:lumMod val="50000"/>
                </a:schemeClr>
              </a:solidFill>
              <a:cs typeface="B Zar" pitchFamily="2" charset="-78"/>
            </a:endParaRPr>
          </a:p>
          <a:p>
            <a:pPr>
              <a:buNone/>
            </a:pPr>
            <a:r>
              <a:rPr lang="en-US" dirty="0" smtClean="0"/>
              <a:t/>
            </a:r>
            <a:br>
              <a:rPr lang="en-US" dirty="0" smtClean="0"/>
            </a:br>
            <a:r>
              <a:rPr lang="en-US" dirty="0" smtClean="0"/>
              <a:t/>
            </a:r>
            <a:br>
              <a:rPr lang="en-US" dirty="0" smtClean="0"/>
            </a:br>
            <a:r>
              <a:rPr lang="fa-IR" dirty="0" smtClean="0"/>
              <a:t>1. معمولا جواب اوليه كشت خون 72-48 ساعت اول و جواب نهايي پس از يك هفته از ارسال نمونه آماده مي گردد</a:t>
            </a:r>
            <a:r>
              <a:rPr lang="en-US" dirty="0" smtClean="0"/>
              <a:t> .</a:t>
            </a:r>
            <a:br>
              <a:rPr lang="en-US" dirty="0" smtClean="0"/>
            </a:br>
            <a:r>
              <a:rPr lang="en-US" dirty="0" smtClean="0"/>
              <a:t/>
            </a:r>
            <a:br>
              <a:rPr lang="en-US" dirty="0" smtClean="0"/>
            </a:br>
            <a:r>
              <a:rPr lang="en-US" dirty="0" smtClean="0"/>
              <a:t>2</a:t>
            </a:r>
            <a:r>
              <a:rPr lang="fa-IR" dirty="0" smtClean="0"/>
              <a:t>. در مورد تب مالت جواب دهي نهايي پس از 21 روز انجام مي پذيرد. بنابراين در صورت مشكوك بودن به تب مالت حتما روي كشت خون قيد گردد</a:t>
            </a:r>
            <a:r>
              <a:rPr lang="en-US" dirty="0" smtClean="0"/>
              <a:t> .</a:t>
            </a:r>
            <a:br>
              <a:rPr lang="en-US" dirty="0" smtClean="0"/>
            </a:br>
            <a:r>
              <a:rPr lang="en-US" dirty="0" smtClean="0"/>
              <a:t/>
            </a:r>
            <a:br>
              <a:rPr lang="en-US" dirty="0" smtClean="0"/>
            </a:br>
            <a:endParaRPr lang="fa-I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fa-IR" b="1" dirty="0" smtClean="0"/>
              <a:t>نتیجه آزمایش کشت خون</a:t>
            </a:r>
            <a:endParaRPr lang="en-US" b="1" dirty="0" smtClean="0"/>
          </a:p>
          <a:p>
            <a:r>
              <a:rPr lang="fa-IR" dirty="0" smtClean="0"/>
              <a:t>کشت خون آزمایشی است که عفونت خون را تشخیص می دهد. بیشتر باکتری ها معمولا بعد از ۲ تا ۳ روز در محیط کشت دیده می شوند، اما بعضی از انواع آن ها ۱۰ روز زمان برای رشد نیاز دارند. قارچ ها معمولا ۳۰ روز زمان برای رشد در این محیط کشت نیاز دارند</a:t>
            </a:r>
            <a:r>
              <a:rPr lang="en-US" dirty="0" smtClean="0"/>
              <a:t>.</a:t>
            </a:r>
          </a:p>
          <a:p>
            <a:r>
              <a:rPr lang="fa-IR" b="1" dirty="0" smtClean="0"/>
              <a:t>کشت خون طبیعی</a:t>
            </a:r>
            <a:endParaRPr lang="en-US" b="1" dirty="0" smtClean="0"/>
          </a:p>
          <a:p>
            <a:r>
              <a:rPr lang="fa-IR" dirty="0" smtClean="0"/>
              <a:t>هیچ باکتری و یا قارچی یافت نمی شود. نتایج کشت های طبیعی منفی تلقی می  شود</a:t>
            </a:r>
            <a:r>
              <a:rPr lang="en-US" dirty="0" smtClean="0"/>
              <a:t>.</a:t>
            </a:r>
          </a:p>
          <a:p>
            <a:r>
              <a:rPr lang="fa-IR" b="1" dirty="0" smtClean="0"/>
              <a:t>کشت خون غیر طبیعی</a:t>
            </a:r>
            <a:endParaRPr lang="en-US" b="1" dirty="0" smtClean="0"/>
          </a:p>
          <a:p>
            <a:r>
              <a:rPr lang="fa-IR" dirty="0" smtClean="0"/>
              <a:t>باکتری و یا قارچ در کشت رشد می کند.  نتایج کشت های غیر طبیعی مثبت تلقی می شود</a:t>
            </a:r>
            <a:r>
              <a:rPr lang="en-US" dirty="0" smtClean="0"/>
              <a:t>.</a:t>
            </a:r>
          </a:p>
          <a:p>
            <a:r>
              <a:rPr lang="fa-IR" dirty="0" smtClean="0"/>
              <a:t>اگر باکتری در محیط کشت یافت شود، سایر آزمایشات برای تعیین مناسب ترین آنتی بیوتیک ها انجام می شود. این آزمایش، آزمایش تعیین حساسیت نام دارد</a:t>
            </a:r>
            <a:r>
              <a:rPr lang="en-US" dirty="0" smtClean="0"/>
              <a:t>.</a:t>
            </a:r>
          </a:p>
          <a:p>
            <a:r>
              <a:rPr lang="fa-IR" dirty="0" smtClean="0"/>
              <a:t>انجام آزمایش تعیین حساسیت برای درمان عفونت خون بسیار اهمیت دارد. همچنین به عدم ایجاد مقاومت بدن به آنتی بیوتیک ها کمک می کند</a:t>
            </a:r>
            <a:r>
              <a:rPr lang="en-US" dirty="0" smtClean="0"/>
              <a:t>.</a:t>
            </a:r>
          </a:p>
          <a:p>
            <a:endParaRPr lang="fa-I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چه عواملی بر روی نتایج آزمایش تاثیر می </a:t>
            </a:r>
            <a:r>
              <a:rPr lang="ar-SA" dirty="0" smtClean="0"/>
              <a:t>گذارد</a:t>
            </a:r>
            <a:r>
              <a:rPr lang="en-US" dirty="0" smtClean="0"/>
              <a:t>:</a:t>
            </a:r>
            <a:r>
              <a:rPr lang="en-US" dirty="0" smtClean="0"/>
              <a:t/>
            </a:r>
            <a:br>
              <a:rPr lang="en-US" dirty="0" smtClean="0"/>
            </a:br>
            <a:endParaRPr lang="fa-IR" dirty="0"/>
          </a:p>
        </p:txBody>
      </p:sp>
      <p:sp>
        <p:nvSpPr>
          <p:cNvPr id="3" name="Content Placeholder 2"/>
          <p:cNvSpPr>
            <a:spLocks noGrp="1"/>
          </p:cNvSpPr>
          <p:nvPr>
            <p:ph sz="quarter" idx="1"/>
          </p:nvPr>
        </p:nvSpPr>
        <p:spPr/>
        <p:txBody>
          <a:bodyPr/>
          <a:lstStyle/>
          <a:p>
            <a:r>
              <a:rPr lang="ar-SA" dirty="0" smtClean="0"/>
              <a:t>اگر </a:t>
            </a:r>
            <a:r>
              <a:rPr lang="ar-SA" dirty="0" smtClean="0"/>
              <a:t>اخیرا آنتی بیوتیک مصرف کرده اید. مصرف آنتی بیوتیک ممکن است رشد باکتری ها را در محیط کشت متوقف کند</a:t>
            </a:r>
            <a:r>
              <a:rPr lang="en-US" dirty="0" smtClean="0"/>
              <a:t>.</a:t>
            </a:r>
          </a:p>
          <a:p>
            <a:r>
              <a:rPr lang="ar-SA" dirty="0" smtClean="0"/>
              <a:t>اگر نمونه خون گرفته شده با پوست آلوده به باکتری و یا قارچ تماس پیدا کند</a:t>
            </a:r>
            <a:r>
              <a:rPr lang="en-US" dirty="0" smtClean="0"/>
              <a:t>.</a:t>
            </a:r>
          </a:p>
          <a:p>
            <a:r>
              <a:rPr lang="ar-SA" dirty="0" smtClean="0"/>
              <a:t>اگر آزمایش خون در موقعی که باکتری در خون است انجام نشود، آزمایش کشت خون در زمان های مختلف انجام می شود</a:t>
            </a:r>
            <a:endParaRPr lang="en-US" dirty="0" smtClean="0"/>
          </a:p>
          <a:p>
            <a:r>
              <a:rPr lang="ar-SA" dirty="0" smtClean="0"/>
              <a:t>اگر نمونه خون به درستی جمع آوری نشود، ممکن است نتیجه آزمایش مثبت و یا منفی کاذب شود</a:t>
            </a:r>
            <a:r>
              <a:rPr lang="en-US" dirty="0" smtClean="0"/>
              <a:t>.</a:t>
            </a:r>
          </a:p>
          <a:p>
            <a:endParaRPr lang="fa-I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ar-SA" dirty="0" smtClean="0"/>
              <a:t>در حدود </a:t>
            </a:r>
            <a:r>
              <a:rPr lang="fa-IR" dirty="0" smtClean="0"/>
              <a:t>۵ </a:t>
            </a:r>
            <a:r>
              <a:rPr lang="ar-SA" dirty="0" smtClean="0"/>
              <a:t>درصد موارد، محیط کشت به باکتری های نرمال سطح پوست آلوده می شود. بنابراین گاهی تشخیص این که باکتری که رشد کرده عامل عفونت خون است یا باکتری سطح پوست است، دشوار است. به همین دلیل بیش از یک نمونه گرفته می شود</a:t>
            </a:r>
            <a:r>
              <a:rPr lang="en-US" dirty="0" smtClean="0"/>
              <a:t>.</a:t>
            </a:r>
          </a:p>
          <a:p>
            <a:r>
              <a:rPr lang="ar-SA" dirty="0" smtClean="0"/>
              <a:t>وقتی که در چند آزمایش پی در پی یک نوع باکتری در محیط کشت رشد کند، نشان دهنده ی این است که این باکتری عامل عفونت خون است</a:t>
            </a:r>
            <a:r>
              <a:rPr lang="en-US" dirty="0" smtClean="0"/>
              <a:t>.</a:t>
            </a:r>
          </a:p>
          <a:p>
            <a:r>
              <a:rPr lang="ar-SA" dirty="0" smtClean="0"/>
              <a:t>وقتی باکتری استاف ( باکتری طبیعی سطح پوست) در محیط کشت در کمتر از </a:t>
            </a:r>
            <a:r>
              <a:rPr lang="fa-IR" dirty="0" smtClean="0"/>
              <a:t>۴۸ </a:t>
            </a:r>
            <a:r>
              <a:rPr lang="ar-SA" dirty="0" smtClean="0"/>
              <a:t>ساعت رشد کند، می تواند نشان دهنده  ی عفونت خون باشد</a:t>
            </a:r>
            <a:r>
              <a:rPr lang="en-US" dirty="0" smtClean="0"/>
              <a:t>.</a:t>
            </a:r>
          </a:p>
          <a:p>
            <a:r>
              <a:rPr lang="ar-SA" dirty="0" smtClean="0"/>
              <a:t>کشتی که هیچ باکتری در آن رشد نکند، همیشه به معنی عدم وجود عفونت نیست. میزان خونی که گرفته می شود، نوع انجام کشت و مصرف آنتی بیوتیک می تواند بر نتیجه آزمایش تاثیر بگذارد</a:t>
            </a:r>
            <a:r>
              <a:rPr lang="en-US" dirty="0" smtClean="0"/>
              <a:t>.</a:t>
            </a:r>
          </a:p>
          <a:p>
            <a:r>
              <a:rPr lang="en-US" dirty="0" smtClean="0"/>
              <a:t> </a:t>
            </a:r>
          </a:p>
          <a:p>
            <a:endParaRPr lang="fa-I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fa-IR" dirty="0" smtClean="0"/>
              <a:t>در يك مطالعه </a:t>
            </a:r>
            <a:r>
              <a:rPr lang="fa-IR" dirty="0" smtClean="0"/>
              <a:t>درکشور امریکا</a:t>
            </a:r>
            <a:endParaRPr lang="fa-IR" dirty="0" smtClean="0"/>
          </a:p>
          <a:p>
            <a:r>
              <a:rPr lang="fa-IR" dirty="0" smtClean="0"/>
              <a:t>سال 2004 نشان داده شده است كه يك كشت خون مثبت كاذب</a:t>
            </a:r>
          </a:p>
          <a:p>
            <a:r>
              <a:rPr lang="fa-IR" dirty="0" smtClean="0"/>
              <a:t>ميتواند </a:t>
            </a:r>
            <a:r>
              <a:rPr lang="fa-IR" dirty="0" smtClean="0"/>
              <a:t>مدت بستري بيمار را </a:t>
            </a:r>
            <a:r>
              <a:rPr lang="fa-IR" dirty="0" smtClean="0"/>
              <a:t>به4/5 افزایش دهد</a:t>
            </a:r>
            <a:endParaRPr lang="fa-IR" dirty="0" smtClean="0"/>
          </a:p>
          <a:p>
            <a:r>
              <a:rPr lang="fa-IR" dirty="0" smtClean="0"/>
              <a:t>هزينه نهايي </a:t>
            </a:r>
            <a:r>
              <a:rPr lang="fa-IR" dirty="0" smtClean="0"/>
              <a:t>معادل 5000 دلار را تحميل مي كند (با </a:t>
            </a:r>
            <a:r>
              <a:rPr lang="fa-IR" dirty="0" smtClean="0"/>
              <a:t>توجه به هزينه</a:t>
            </a:r>
            <a:endParaRPr lang="fa-IR" dirty="0" smtClean="0"/>
          </a:p>
          <a:p>
            <a:r>
              <a:rPr lang="fa-IR" dirty="0" smtClean="0"/>
              <a:t>هاي </a:t>
            </a:r>
            <a:r>
              <a:rPr lang="fa-IR" dirty="0" smtClean="0"/>
              <a:t>محاسبه شده در سال </a:t>
            </a:r>
            <a:r>
              <a:rPr lang="fa-IR" dirty="0" smtClean="0"/>
              <a:t>2004)</a:t>
            </a:r>
            <a:endParaRPr lang="fa-I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332656"/>
            <a:ext cx="4824536" cy="648072"/>
          </a:xfrm>
        </p:spPr>
        <p:txBody>
          <a:bodyPr>
            <a:normAutofit fontScale="90000"/>
          </a:bodyPr>
          <a:lstStyle/>
          <a:p>
            <a:pPr algn="ctr"/>
            <a:r>
              <a:rPr lang="fa-IR" b="1" dirty="0" smtClean="0"/>
              <a:t>عوامل ایجاد کننده عفونت های خونی</a:t>
            </a:r>
            <a:r>
              <a:rPr lang="en-US" b="1" dirty="0" smtClean="0"/>
              <a:t> </a:t>
            </a:r>
            <a:r>
              <a:rPr lang="en-US" dirty="0" smtClean="0"/>
              <a:t/>
            </a:r>
            <a:br>
              <a:rPr lang="en-US" dirty="0" smtClean="0"/>
            </a:br>
            <a:endParaRPr lang="fa-IR" dirty="0"/>
          </a:p>
        </p:txBody>
      </p:sp>
      <p:graphicFrame>
        <p:nvGraphicFramePr>
          <p:cNvPr id="4" name="Content Placeholder 3"/>
          <p:cNvGraphicFramePr>
            <a:graphicFrameLocks noGrp="1"/>
          </p:cNvGraphicFramePr>
          <p:nvPr>
            <p:ph sz="quarter" idx="1"/>
          </p:nvPr>
        </p:nvGraphicFramePr>
        <p:xfrm>
          <a:off x="-1764704" y="764704"/>
          <a:ext cx="11953328" cy="6093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026" name="Picture 2" descr="C:\Users\A\Desktop\1.jpg"/>
          <p:cNvPicPr>
            <a:picLocks noGrp="1" noChangeAspect="1" noChangeArrowheads="1"/>
          </p:cNvPicPr>
          <p:nvPr>
            <p:ph sz="quarter" idx="1"/>
          </p:nvPr>
        </p:nvPicPr>
        <p:blipFill>
          <a:blip r:embed="rId2" cstate="print"/>
          <a:srcRect/>
          <a:stretch>
            <a:fillRect/>
          </a:stretch>
        </p:blipFill>
        <p:spPr bwMode="auto">
          <a:xfrm>
            <a:off x="221172" y="260649"/>
            <a:ext cx="7843723" cy="6048672"/>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51520" y="2132856"/>
            <a:ext cx="7467600" cy="4873752"/>
          </a:xfrm>
        </p:spPr>
        <p:txBody>
          <a:bodyPr/>
          <a:lstStyle/>
          <a:p>
            <a:pPr algn="just">
              <a:lnSpc>
                <a:spcPct val="150000"/>
              </a:lnSpc>
            </a:pPr>
            <a:r>
              <a:rPr lang="fa-IR" sz="2800" b="1" dirty="0" smtClean="0">
                <a:solidFill>
                  <a:schemeClr val="accent1">
                    <a:lumMod val="50000"/>
                  </a:schemeClr>
                </a:solidFill>
              </a:rPr>
              <a:t>کنترل کیفی محیط های کشت خون هوازی:</a:t>
            </a:r>
          </a:p>
          <a:p>
            <a:pPr algn="just">
              <a:lnSpc>
                <a:spcPct val="150000"/>
              </a:lnSpc>
              <a:buNone/>
            </a:pPr>
            <a:r>
              <a:rPr lang="el-GR" dirty="0" smtClean="0">
                <a:cs typeface="B Zar" pitchFamily="2" charset="-78"/>
              </a:rPr>
              <a:t>λ</a:t>
            </a:r>
            <a:r>
              <a:rPr lang="fa-IR" dirty="0" smtClean="0">
                <a:cs typeface="B Zar" pitchFamily="2" charset="-78"/>
              </a:rPr>
              <a:t>100از نیم مک فارلند سودومونا ائروژینوزا و استرپتوکوک پنومونیه به محیط کشت خون تلقیح گردد و رشد روی محیط بلاد آگار، شکلات آگار و </a:t>
            </a:r>
            <a:r>
              <a:rPr lang="en-US" dirty="0" smtClean="0">
                <a:cs typeface="B Zar" pitchFamily="2" charset="-78"/>
              </a:rPr>
              <a:t>EMB</a:t>
            </a:r>
            <a:r>
              <a:rPr lang="fa-IR" dirty="0" smtClean="0">
                <a:cs typeface="B Zar" pitchFamily="2" charset="-78"/>
              </a:rPr>
              <a:t> بررسی گردد</a:t>
            </a:r>
            <a:r>
              <a:rPr lang="fa-IR" dirty="0" smtClean="0"/>
              <a:t>.</a:t>
            </a:r>
            <a:endParaRPr lang="fa-IR" dirty="0"/>
          </a:p>
        </p:txBody>
      </p:sp>
      <p:sp>
        <p:nvSpPr>
          <p:cNvPr id="4" name="TextBox 3"/>
          <p:cNvSpPr txBox="1"/>
          <p:nvPr/>
        </p:nvSpPr>
        <p:spPr>
          <a:xfrm>
            <a:off x="2051720" y="476672"/>
            <a:ext cx="5184576" cy="684803"/>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lnSpc>
                <a:spcPct val="150000"/>
              </a:lnSpc>
            </a:pPr>
            <a:r>
              <a:rPr lang="fa-IR" sz="2800" b="1" dirty="0" smtClean="0">
                <a:solidFill>
                  <a:schemeClr val="accent1">
                    <a:lumMod val="50000"/>
                  </a:schemeClr>
                </a:solidFill>
                <a:cs typeface="B Zar" pitchFamily="2" charset="-78"/>
              </a:rPr>
              <a:t>کنترل کیفی محیط کشت خون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08720"/>
            <a:ext cx="7643192" cy="5565232"/>
          </a:xfrm>
        </p:spPr>
        <p:txBody>
          <a:bodyPr>
            <a:normAutofit/>
          </a:bodyPr>
          <a:lstStyle/>
          <a:p>
            <a:pPr algn="just"/>
            <a:r>
              <a:rPr lang="ar-SA" dirty="0" smtClean="0">
                <a:cs typeface="B Zar" pitchFamily="2" charset="-78"/>
              </a:rPr>
              <a:t>آزمایش کشت خون آزمایشی است که عفونت خون را مورد بررسی قرار می دهد. در حالت طبیعی خون عاری از هرگونه باکتری و یا قارچ است. کشت خون می تواند نشان دهد که چه نوع باکتری و یا قارچی در خون وجود دارد</a:t>
            </a:r>
            <a:r>
              <a:rPr lang="en-US" dirty="0" smtClean="0">
                <a:cs typeface="B Zar" pitchFamily="2" charset="-78"/>
              </a:rPr>
              <a:t>.</a:t>
            </a:r>
          </a:p>
          <a:p>
            <a:pPr algn="just"/>
            <a:endParaRPr lang="en-US" dirty="0" smtClean="0">
              <a:cs typeface="B Zar" pitchFamily="2" charset="-78"/>
            </a:endParaRPr>
          </a:p>
          <a:p>
            <a:pPr algn="just"/>
            <a:r>
              <a:rPr lang="ar-SA" dirty="0" smtClean="0">
                <a:cs typeface="B Zar" pitchFamily="2" charset="-78"/>
              </a:rPr>
              <a:t>عفونت باکتریایی در خون، باکتریمی نامیده می شود و بسیار اهمیت دارد، چون خون در سر تا سر بدن پخش است</a:t>
            </a:r>
            <a:r>
              <a:rPr lang="en-US" dirty="0" smtClean="0">
                <a:cs typeface="B Zar" pitchFamily="2" charset="-78"/>
              </a:rPr>
              <a:t>.</a:t>
            </a:r>
          </a:p>
          <a:p>
            <a:pPr algn="just"/>
            <a:r>
              <a:rPr lang="ar-SA" dirty="0" smtClean="0">
                <a:cs typeface="B Zar" pitchFamily="2" charset="-78"/>
              </a:rPr>
              <a:t>عفونت خون اغلب همراه با سایر عفونت های جدی اتفاق می افتد، مثل آن هایی که ریه، کلیه ها، روده، کیسه صفرا و قلب را تحت تاثیر قرار می دهند</a:t>
            </a:r>
            <a:r>
              <a:rPr lang="en-US" dirty="0" smtClean="0">
                <a:cs typeface="B Zar" pitchFamily="2" charset="-78"/>
              </a:rPr>
              <a:t>.</a:t>
            </a:r>
          </a:p>
          <a:p>
            <a:pPr algn="just"/>
            <a:r>
              <a:rPr lang="ar-SA" dirty="0" smtClean="0">
                <a:cs typeface="B Zar" pitchFamily="2" charset="-78"/>
              </a:rPr>
              <a:t>عفونت خون ممکن است زمانی که سیستم ایمنی ضعیف می شود، اتفاق بیفتد</a:t>
            </a:r>
            <a:r>
              <a:rPr lang="en-US" dirty="0" smtClean="0">
                <a:cs typeface="B Zar" pitchFamily="2" charset="-78"/>
              </a:rPr>
              <a:t>.</a:t>
            </a:r>
          </a:p>
          <a:p>
            <a:pPr algn="just"/>
            <a:endParaRPr lang="en-US" dirty="0" smtClean="0">
              <a:cs typeface="B Zar" pitchFamily="2" charset="-78"/>
            </a:endParaRPr>
          </a:p>
          <a:p>
            <a:pPr algn="just"/>
            <a:r>
              <a:rPr lang="ar-SA" dirty="0" smtClean="0">
                <a:cs typeface="B Zar" pitchFamily="2" charset="-78"/>
              </a:rPr>
              <a:t>ممکن است در بالغین و یا نوزاد اتفاق بیفتد و بیماری هایی مثل سرطان ،</a:t>
            </a:r>
            <a:r>
              <a:rPr lang="en-US" dirty="0" smtClean="0">
                <a:cs typeface="B Zar" pitchFamily="2" charset="-78"/>
              </a:rPr>
              <a:t>HIV  </a:t>
            </a:r>
            <a:r>
              <a:rPr lang="ar-SA" dirty="0" smtClean="0">
                <a:cs typeface="B Zar" pitchFamily="2" charset="-78"/>
              </a:rPr>
              <a:t>و یا مصرف کورتیکواستروئیدها و انجام شیمی درمانی که سیستم ایمنی بدن را ضعیف می کنند، نیز می توانند باعث ایجاد باکتریمی شوند</a:t>
            </a:r>
            <a:endParaRPr lang="fa-IR" dirty="0">
              <a:cs typeface="B Zar"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sktop\کشت خون\اسکن جدید\2 001.jpg"/>
          <p:cNvPicPr>
            <a:picLocks noGrp="1" noChangeAspect="1" noChangeArrowheads="1"/>
          </p:cNvPicPr>
          <p:nvPr>
            <p:ph sz="quarter" idx="1"/>
          </p:nvPr>
        </p:nvPicPr>
        <p:blipFill>
          <a:blip r:embed="rId2" cstate="print"/>
          <a:stretch>
            <a:fillRect/>
          </a:stretch>
        </p:blipFill>
        <p:spPr bwMode="auto">
          <a:xfrm>
            <a:off x="179512" y="188640"/>
            <a:ext cx="3684684" cy="6440858"/>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2" descr="C:\Users\A\Desktop\کشت خون\اسکن جدید\3 001.jpg"/>
          <p:cNvPicPr>
            <a:picLocks noChangeAspect="1" noChangeArrowheads="1"/>
          </p:cNvPicPr>
          <p:nvPr/>
        </p:nvPicPr>
        <p:blipFill>
          <a:blip r:embed="rId3" cstate="print"/>
          <a:stretch>
            <a:fillRect/>
          </a:stretch>
        </p:blipFill>
        <p:spPr bwMode="auto">
          <a:xfrm>
            <a:off x="4139952" y="188640"/>
            <a:ext cx="3540668" cy="6408712"/>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esktop\کشت خون\اسکن جدید\1 001.jpg"/>
          <p:cNvPicPr>
            <a:picLocks noGrp="1" noChangeAspect="1" noChangeArrowheads="1"/>
          </p:cNvPicPr>
          <p:nvPr>
            <p:ph sz="quarter" idx="1"/>
          </p:nvPr>
        </p:nvPicPr>
        <p:blipFill>
          <a:blip r:embed="rId2" cstate="print"/>
          <a:stretch>
            <a:fillRect/>
          </a:stretch>
        </p:blipFill>
        <p:spPr bwMode="auto">
          <a:xfrm>
            <a:off x="2051720" y="188640"/>
            <a:ext cx="4053630" cy="6453336"/>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tretch>
            <a:fillRect/>
          </a:stretch>
        </p:blipFill>
        <p:spPr bwMode="auto">
          <a:xfrm>
            <a:off x="4427984" y="188640"/>
            <a:ext cx="3735138" cy="648072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4" name="Picture 2"/>
          <p:cNvPicPr>
            <a:picLocks noChangeAspect="1" noChangeArrowheads="1"/>
          </p:cNvPicPr>
          <p:nvPr/>
        </p:nvPicPr>
        <p:blipFill>
          <a:blip r:embed="rId3" cstate="print"/>
          <a:stretch>
            <a:fillRect/>
          </a:stretch>
        </p:blipFill>
        <p:spPr bwMode="auto">
          <a:xfrm>
            <a:off x="179512" y="188640"/>
            <a:ext cx="4095177" cy="6480720"/>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3074" name="Picture 2"/>
          <p:cNvPicPr>
            <a:picLocks noGrp="1" noChangeAspect="1" noChangeArrowheads="1"/>
          </p:cNvPicPr>
          <p:nvPr>
            <p:ph sz="quarter" idx="1"/>
          </p:nvPr>
        </p:nvPicPr>
        <p:blipFill>
          <a:blip r:embed="rId2" cstate="print"/>
          <a:stretch>
            <a:fillRect/>
          </a:stretch>
        </p:blipFill>
        <p:spPr bwMode="auto">
          <a:xfrm>
            <a:off x="539552" y="332656"/>
            <a:ext cx="6480720" cy="6525344"/>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098" name="Picture 2"/>
          <p:cNvPicPr>
            <a:picLocks noGrp="1" noChangeAspect="1" noChangeArrowheads="1"/>
          </p:cNvPicPr>
          <p:nvPr>
            <p:ph sz="quarter" idx="1"/>
          </p:nvPr>
        </p:nvPicPr>
        <p:blipFill>
          <a:blip r:embed="rId2" cstate="print"/>
          <a:stretch>
            <a:fillRect/>
          </a:stretch>
        </p:blipFill>
        <p:spPr bwMode="auto">
          <a:xfrm>
            <a:off x="899592" y="188640"/>
            <a:ext cx="6336704" cy="648072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sz="quarter" idx="1"/>
          </p:nvPr>
        </p:nvPicPr>
        <p:blipFill>
          <a:blip r:embed="rId2" cstate="print"/>
          <a:stretch>
            <a:fillRect/>
          </a:stretch>
        </p:blipFill>
        <p:spPr bwMode="auto">
          <a:xfrm>
            <a:off x="1259632" y="260648"/>
            <a:ext cx="5895377" cy="640871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كشت خون در باكتري شناسي "/>
          <p:cNvPicPr>
            <a:picLocks noGrp="1"/>
          </p:cNvPicPr>
          <p:nvPr>
            <p:ph sz="quarter" idx="1"/>
          </p:nvPr>
        </p:nvPicPr>
        <p:blipFill>
          <a:blip r:embed="rId2" cstate="print"/>
          <a:srcRect/>
          <a:stretch>
            <a:fillRect/>
          </a:stretch>
        </p:blipFill>
        <p:spPr bwMode="auto">
          <a:xfrm>
            <a:off x="251520" y="188640"/>
            <a:ext cx="8064896" cy="6408712"/>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539552" y="-315416"/>
          <a:ext cx="7385248" cy="6789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6768752" cy="1143000"/>
          </a:xfrm>
        </p:spPr>
        <p:style>
          <a:lnRef idx="2">
            <a:schemeClr val="accent1"/>
          </a:lnRef>
          <a:fillRef idx="1">
            <a:schemeClr val="lt1"/>
          </a:fillRef>
          <a:effectRef idx="0">
            <a:schemeClr val="accent1"/>
          </a:effectRef>
          <a:fontRef idx="minor">
            <a:schemeClr val="dk1"/>
          </a:fontRef>
        </p:style>
        <p:txBody>
          <a:bodyPr/>
          <a:lstStyle/>
          <a:p>
            <a:pPr algn="ctr"/>
            <a:r>
              <a:rPr lang="ar-SA" dirty="0" smtClean="0">
                <a:cs typeface="B Zar" pitchFamily="2" charset="-78"/>
              </a:rPr>
              <a:t>آمادگی های لازم برای انجام این آزمایش چیست</a:t>
            </a:r>
            <a:r>
              <a:rPr lang="ar-SA" dirty="0" smtClean="0"/>
              <a:t>؟</a:t>
            </a:r>
            <a:r>
              <a:rPr lang="en-US" dirty="0" smtClean="0"/>
              <a:t/>
            </a:r>
            <a:br>
              <a:rPr lang="en-US" dirty="0" smtClean="0"/>
            </a:br>
            <a:endParaRPr lang="fa-IR" dirty="0"/>
          </a:p>
        </p:txBody>
      </p:sp>
      <p:sp>
        <p:nvSpPr>
          <p:cNvPr id="3" name="Content Placeholder 2"/>
          <p:cNvSpPr>
            <a:spLocks noGrp="1"/>
          </p:cNvSpPr>
          <p:nvPr>
            <p:ph sz="quarter" idx="1"/>
          </p:nvPr>
        </p:nvSpPr>
        <p:spPr>
          <a:xfrm>
            <a:off x="1187624" y="1772816"/>
            <a:ext cx="6552728" cy="3312368"/>
          </a:xfrm>
        </p:spPr>
        <p:txBody>
          <a:bodyPr>
            <a:normAutofit/>
          </a:bodyPr>
          <a:lstStyle/>
          <a:p>
            <a:pPr algn="just">
              <a:buNone/>
            </a:pPr>
            <a:endParaRPr lang="fa-IR" dirty="0" smtClean="0"/>
          </a:p>
          <a:p>
            <a:pPr algn="just">
              <a:buNone/>
            </a:pPr>
            <a:endParaRPr lang="fa-IR" dirty="0" smtClean="0"/>
          </a:p>
          <a:p>
            <a:pPr algn="just">
              <a:buNone/>
            </a:pPr>
            <a:endParaRPr lang="fa-IR" dirty="0" smtClean="0"/>
          </a:p>
          <a:p>
            <a:pPr algn="just">
              <a:buNone/>
            </a:pPr>
            <a:r>
              <a:rPr lang="ar-SA" dirty="0" smtClean="0"/>
              <a:t>آمادگی </a:t>
            </a:r>
            <a:r>
              <a:rPr lang="fa-IR" dirty="0" smtClean="0"/>
              <a:t>و شرایط </a:t>
            </a:r>
            <a:r>
              <a:rPr lang="ar-SA" dirty="0" smtClean="0"/>
              <a:t>خاصی برای انجام این آزمایش لازم نیست.</a:t>
            </a:r>
            <a:endParaRPr lang="fa-IR" dirty="0" smtClean="0"/>
          </a:p>
          <a:p>
            <a:pPr algn="just">
              <a:buNone/>
            </a:pPr>
            <a:endParaRPr lang="fa-IR" dirty="0" smtClean="0"/>
          </a:p>
          <a:p>
            <a:pPr algn="just">
              <a:buNone/>
            </a:pPr>
            <a:r>
              <a:rPr lang="fa-IR" dirty="0" smtClean="0"/>
              <a:t>اگر در فاصله زمانی نزدیک آزمایش،</a:t>
            </a:r>
            <a:r>
              <a:rPr lang="ar-SA" dirty="0" smtClean="0"/>
              <a:t> آنتی بیوتیک مصرف کرده </a:t>
            </a:r>
            <a:r>
              <a:rPr lang="fa-IR" dirty="0" smtClean="0"/>
              <a:t>باشند میبایستی به</a:t>
            </a:r>
            <a:r>
              <a:rPr lang="ar-SA" dirty="0" smtClean="0"/>
              <a:t> به مسئولین آزمایشگاه اطلاع د</a:t>
            </a:r>
            <a:r>
              <a:rPr lang="fa-IR" dirty="0" smtClean="0"/>
              <a:t>اده شود</a:t>
            </a:r>
            <a:r>
              <a:rPr lang="en-US" dirty="0" smtClean="0"/>
              <a:t>.</a:t>
            </a:r>
            <a:endParaRPr lang="fa-I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025208" cy="576064"/>
          </a:xfrm>
        </p:spPr>
        <p:style>
          <a:lnRef idx="2">
            <a:schemeClr val="accent1"/>
          </a:lnRef>
          <a:fillRef idx="1">
            <a:schemeClr val="lt1"/>
          </a:fillRef>
          <a:effectRef idx="0">
            <a:schemeClr val="accent1"/>
          </a:effectRef>
          <a:fontRef idx="minor">
            <a:schemeClr val="dk1"/>
          </a:fontRef>
        </p:style>
        <p:txBody>
          <a:bodyPr/>
          <a:lstStyle/>
          <a:p>
            <a:pPr algn="r"/>
            <a:r>
              <a:rPr lang="fa-IR" dirty="0" smtClean="0">
                <a:solidFill>
                  <a:schemeClr val="accent1">
                    <a:lumMod val="50000"/>
                  </a:schemeClr>
                </a:solidFill>
                <a:cs typeface="B Zar" pitchFamily="2" charset="-78"/>
              </a:rPr>
              <a:t>روش صحیح نمونه گیری:</a:t>
            </a:r>
            <a:endParaRPr lang="fa-IR" dirty="0">
              <a:solidFill>
                <a:schemeClr val="accent1">
                  <a:lumMod val="50000"/>
                </a:schemeClr>
              </a:solidFill>
              <a:cs typeface="B Zar" pitchFamily="2" charset="-78"/>
            </a:endParaRPr>
          </a:p>
        </p:txBody>
      </p:sp>
      <p:sp>
        <p:nvSpPr>
          <p:cNvPr id="3" name="Content Placeholder 2"/>
          <p:cNvSpPr>
            <a:spLocks noGrp="1"/>
          </p:cNvSpPr>
          <p:nvPr>
            <p:ph sz="quarter" idx="1"/>
          </p:nvPr>
        </p:nvSpPr>
        <p:spPr>
          <a:xfrm>
            <a:off x="755576" y="1412776"/>
            <a:ext cx="7169224" cy="4873752"/>
          </a:xfrm>
          <a:solidFill>
            <a:schemeClr val="bg2">
              <a:lumMod val="90000"/>
            </a:schemeClr>
          </a:solidFill>
        </p:spPr>
        <p:txBody>
          <a:bodyPr>
            <a:normAutofit fontScale="92500"/>
          </a:bodyPr>
          <a:lstStyle/>
          <a:p>
            <a:r>
              <a:rPr lang="fa-IR" sz="2200" dirty="0" smtClean="0">
                <a:cs typeface="B Zar" pitchFamily="2" charset="-78"/>
              </a:rPr>
              <a:t>حجم نمونه مورد نیاز</a:t>
            </a:r>
            <a:r>
              <a:rPr lang="en-US" sz="2200" dirty="0" smtClean="0">
                <a:cs typeface="B Zar" pitchFamily="2" charset="-78"/>
              </a:rPr>
              <a:t>: </a:t>
            </a:r>
            <a:r>
              <a:rPr lang="fa-IR" sz="2200" dirty="0" smtClean="0">
                <a:cs typeface="B Zar" pitchFamily="2" charset="-78"/>
              </a:rPr>
              <a:t>حجم خون دریافتی جهت کشت بر حسب سن متفاوت می باشد</a:t>
            </a:r>
            <a:r>
              <a:rPr lang="en-US" sz="2200" dirty="0" smtClean="0">
                <a:cs typeface="B Zar" pitchFamily="2" charset="-78"/>
              </a:rPr>
              <a:t>.</a:t>
            </a:r>
          </a:p>
          <a:p>
            <a:r>
              <a:rPr lang="fa-IR" sz="2200" dirty="0" smtClean="0">
                <a:cs typeface="B Zar" pitchFamily="2" charset="-78"/>
              </a:rPr>
              <a:t>بزرگسالان</a:t>
            </a:r>
            <a:r>
              <a:rPr lang="en-US" sz="2200" dirty="0" smtClean="0">
                <a:cs typeface="B Zar" pitchFamily="2" charset="-78"/>
              </a:rPr>
              <a:t>ml  : </a:t>
            </a:r>
            <a:r>
              <a:rPr lang="en-US" sz="2200" dirty="0" smtClean="0">
                <a:cs typeface="B Zar" pitchFamily="2" charset="-78"/>
              </a:rPr>
              <a:t> </a:t>
            </a:r>
            <a:r>
              <a:rPr lang="fa-IR" sz="2200" dirty="0" smtClean="0">
                <a:cs typeface="B Zar" pitchFamily="2" charset="-78"/>
              </a:rPr>
              <a:t>  5-10      اطفال:</a:t>
            </a:r>
            <a:r>
              <a:rPr lang="en-US" sz="2200" dirty="0" smtClean="0">
                <a:cs typeface="B Zar" pitchFamily="2" charset="-78"/>
              </a:rPr>
              <a:t>ml</a:t>
            </a:r>
            <a:r>
              <a:rPr lang="fa-IR" sz="2200" dirty="0" smtClean="0">
                <a:cs typeface="B Zar" pitchFamily="2" charset="-78"/>
              </a:rPr>
              <a:t> 1-3</a:t>
            </a:r>
            <a:endParaRPr lang="fa-IR" sz="2200" dirty="0" smtClean="0">
              <a:cs typeface="B Zar" pitchFamily="2" charset="-78"/>
            </a:endParaRPr>
          </a:p>
          <a:p>
            <a:endParaRPr lang="en-US" sz="2200" dirty="0" smtClean="0">
              <a:cs typeface="B Zar" pitchFamily="2" charset="-78"/>
            </a:endParaRPr>
          </a:p>
          <a:p>
            <a:pPr>
              <a:buNone/>
            </a:pPr>
            <a:r>
              <a:rPr lang="fa-IR" sz="1900" b="1" dirty="0" smtClean="0">
                <a:cs typeface="B Zar" pitchFamily="2" charset="-78"/>
              </a:rPr>
              <a:t>شرایط نمونه گیری</a:t>
            </a:r>
            <a:r>
              <a:rPr lang="en-US" sz="1900" b="1" dirty="0" smtClean="0">
                <a:cs typeface="B Zar" pitchFamily="2" charset="-78"/>
              </a:rPr>
              <a:t>:</a:t>
            </a:r>
          </a:p>
          <a:p>
            <a:pPr lvl="0"/>
            <a:r>
              <a:rPr lang="fa-IR" sz="2200" dirty="0" smtClean="0">
                <a:cs typeface="B Zar" pitchFamily="2" charset="-78"/>
              </a:rPr>
              <a:t>نیاز به ناشتایی یا آمادگی خاصی نمی باشد</a:t>
            </a:r>
            <a:r>
              <a:rPr lang="en-US" sz="2200" dirty="0" smtClean="0">
                <a:cs typeface="B Zar" pitchFamily="2" charset="-78"/>
              </a:rPr>
              <a:t>.</a:t>
            </a:r>
          </a:p>
          <a:p>
            <a:pPr lvl="0"/>
            <a:r>
              <a:rPr lang="fa-IR" sz="2200" dirty="0" smtClean="0">
                <a:cs typeface="B Zar" pitchFamily="2" charset="-78"/>
              </a:rPr>
              <a:t>عمل خونگیری بایستی قبل از تجویز آنتی بیوتیک انجام شود.</a:t>
            </a:r>
          </a:p>
          <a:p>
            <a:r>
              <a:rPr lang="fa-IR" sz="2200" dirty="0" smtClean="0">
                <a:cs typeface="B Zar" pitchFamily="2" charset="-78"/>
              </a:rPr>
              <a:t>خونگيري از بيمار حتي المقدور قبل از تجويز داروهاي آنتي بيوتيك انجام گيرد و بهترين زمان خونگيري قبل از شروع تب و لرز در بيمار است</a:t>
            </a:r>
            <a:r>
              <a:rPr lang="en-US" sz="2200" dirty="0" smtClean="0">
                <a:cs typeface="B Zar" pitchFamily="2" charset="-78"/>
              </a:rPr>
              <a:t> .</a:t>
            </a:r>
            <a:br>
              <a:rPr lang="en-US" sz="2200" dirty="0" smtClean="0">
                <a:cs typeface="B Zar" pitchFamily="2" charset="-78"/>
              </a:rPr>
            </a:br>
            <a:r>
              <a:rPr lang="en-US" sz="2200" dirty="0" smtClean="0">
                <a:cs typeface="B Zar" pitchFamily="2" charset="-78"/>
              </a:rPr>
              <a:t/>
            </a:r>
            <a:br>
              <a:rPr lang="en-US" sz="2200" dirty="0" smtClean="0">
                <a:cs typeface="B Zar" pitchFamily="2" charset="-78"/>
              </a:rPr>
            </a:br>
            <a:r>
              <a:rPr lang="en-US" sz="2200" dirty="0" smtClean="0">
                <a:cs typeface="B Zar" pitchFamily="2" charset="-78"/>
              </a:rPr>
              <a:t> </a:t>
            </a:r>
            <a:r>
              <a:rPr lang="fa-IR" sz="2200" dirty="0" smtClean="0">
                <a:cs typeface="B Zar" pitchFamily="2" charset="-78"/>
              </a:rPr>
              <a:t>معمولا توصيه مي گردد كه 3-2 نمونه خون به فاصله يك ساعت از بيمار گرفته و كشت داده شود خونگيري بيش از 3 بار معمولا لازم نمي باشد</a:t>
            </a:r>
            <a:r>
              <a:rPr lang="en-US" sz="2200" dirty="0" smtClean="0">
                <a:cs typeface="B Zar" pitchFamily="2" charset="-78"/>
              </a:rPr>
              <a:t>.</a:t>
            </a:r>
            <a:br>
              <a:rPr lang="en-US" sz="2200" dirty="0" smtClean="0">
                <a:cs typeface="B Zar" pitchFamily="2" charset="-78"/>
              </a:rPr>
            </a:br>
            <a:r>
              <a:rPr lang="en-US" sz="2200" dirty="0" smtClean="0">
                <a:cs typeface="B Zar" pitchFamily="2" charset="-78"/>
              </a:rPr>
              <a:t/>
            </a:r>
            <a:br>
              <a:rPr lang="en-US" sz="2200" dirty="0" smtClean="0">
                <a:cs typeface="B Zar" pitchFamily="2" charset="-78"/>
              </a:rPr>
            </a:br>
            <a:r>
              <a:rPr lang="fa-IR" sz="2200" dirty="0" smtClean="0">
                <a:cs typeface="B Zar" pitchFamily="2" charset="-78"/>
              </a:rPr>
              <a:t>اگر فرصت كافي قبل از شروع درمان وجود نداشته باشد بايد دو نوبت كشت خون از دو نقطه متفاوت بدن بيمار قبل از شروع درمان با آنتي بيوتيك گرفته شود. </a:t>
            </a:r>
          </a:p>
          <a:p>
            <a:pPr lvl="0"/>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74638"/>
            <a:ext cx="3640832" cy="994122"/>
          </a:xfrm>
        </p:spPr>
        <p:style>
          <a:lnRef idx="2">
            <a:schemeClr val="accent1"/>
          </a:lnRef>
          <a:fillRef idx="1">
            <a:schemeClr val="lt1"/>
          </a:fillRef>
          <a:effectRef idx="0">
            <a:schemeClr val="accent1"/>
          </a:effectRef>
          <a:fontRef idx="minor">
            <a:schemeClr val="dk1"/>
          </a:fontRef>
        </p:style>
        <p:txBody>
          <a:bodyPr>
            <a:normAutofit fontScale="90000"/>
          </a:bodyPr>
          <a:lstStyle/>
          <a:p>
            <a:pPr algn="r"/>
            <a:r>
              <a:rPr lang="fa-IR" sz="3100" b="1" dirty="0" smtClean="0">
                <a:cs typeface="B Zar" pitchFamily="2" charset="-78"/>
              </a:rPr>
              <a:t>ملاحظات نمونه گیری</a:t>
            </a:r>
            <a:r>
              <a:rPr lang="en-US" dirty="0" smtClean="0"/>
              <a:t/>
            </a:r>
            <a:br>
              <a:rPr lang="en-US" dirty="0" smtClean="0"/>
            </a:br>
            <a:endParaRPr lang="fa-IR" dirty="0"/>
          </a:p>
        </p:txBody>
      </p:sp>
      <p:sp>
        <p:nvSpPr>
          <p:cNvPr id="3" name="Content Placeholder 2"/>
          <p:cNvSpPr>
            <a:spLocks noGrp="1"/>
          </p:cNvSpPr>
          <p:nvPr>
            <p:ph sz="quarter" idx="1"/>
          </p:nvPr>
        </p:nvSpPr>
        <p:spPr>
          <a:xfrm>
            <a:off x="755576" y="1916832"/>
            <a:ext cx="7169224" cy="4941168"/>
          </a:xfrm>
        </p:spPr>
        <p:txBody>
          <a:bodyPr>
            <a:normAutofit fontScale="85000" lnSpcReduction="10000"/>
          </a:bodyPr>
          <a:lstStyle/>
          <a:p>
            <a:pPr lvl="0" algn="just"/>
            <a:r>
              <a:rPr lang="fa-IR" dirty="0" smtClean="0">
                <a:cs typeface="B Zar" pitchFamily="2" charset="-78"/>
              </a:rPr>
              <a:t>نمونه گیر جهت خون گیری ملزم به پوشیدن دستکش می باشد. از آنجا که نمونه خون برای کشت می بایست در شرایط استریل گرفته شود، رعایت این نکته حائز اهمیت است که هر سطح آلوده ای که با مکان ضدعفونی شده خون گیری در تماس است نیز ضدعفونی گردد</a:t>
            </a:r>
            <a:r>
              <a:rPr lang="en-US" dirty="0" smtClean="0">
                <a:cs typeface="B Zar" pitchFamily="2" charset="-78"/>
              </a:rPr>
              <a:t>.</a:t>
            </a:r>
          </a:p>
          <a:p>
            <a:pPr lvl="0" algn="just"/>
            <a:r>
              <a:rPr lang="fa-IR" dirty="0" smtClean="0">
                <a:cs typeface="B Zar" pitchFamily="2" charset="-78"/>
              </a:rPr>
              <a:t>برای ضد عفونی کردن پوست جهت خونگیری ابتدا از الکل (اتانول) ۷۰ درصد و سپس از بتادین (پویدون آیوداین) با غلظت ۲% می توان استفاده کرد. یا اینکه می توان محلول ایزوپروپیل الکل ۷۰%  در یدور ۱% بکار برد</a:t>
            </a:r>
            <a:r>
              <a:rPr lang="en-US" dirty="0" smtClean="0">
                <a:cs typeface="B Zar" pitchFamily="2" charset="-78"/>
              </a:rPr>
              <a:t>.</a:t>
            </a:r>
          </a:p>
          <a:p>
            <a:pPr lvl="0" algn="just"/>
            <a:endParaRPr lang="en-US" dirty="0" smtClean="0">
              <a:cs typeface="B Zar" pitchFamily="2" charset="-78"/>
            </a:endParaRPr>
          </a:p>
          <a:p>
            <a:pPr lvl="0" algn="just"/>
            <a:r>
              <a:rPr lang="fa-IR" dirty="0" smtClean="0">
                <a:cs typeface="B Zar" pitchFamily="2" charset="-78"/>
              </a:rPr>
              <a:t>محل خونگیری وریدی را با بتادین بدقت تمییز نمایید و بگذارید تا پوست خشک شود</a:t>
            </a:r>
            <a:r>
              <a:rPr lang="en-US" dirty="0" smtClean="0">
                <a:cs typeface="B Zar" pitchFamily="2" charset="-78"/>
              </a:rPr>
              <a:t>.</a:t>
            </a:r>
            <a:endParaRPr lang="fa-IR" dirty="0" smtClean="0">
              <a:cs typeface="B Zar" pitchFamily="2" charset="-78"/>
            </a:endParaRPr>
          </a:p>
          <a:p>
            <a:pPr lvl="0" algn="just"/>
            <a:endParaRPr lang="en-US" dirty="0" smtClean="0">
              <a:cs typeface="B Zar" pitchFamily="2" charset="-78"/>
            </a:endParaRPr>
          </a:p>
          <a:p>
            <a:pPr lvl="0" algn="just"/>
            <a:r>
              <a:rPr lang="en-US" dirty="0" smtClean="0">
                <a:cs typeface="B Zar" pitchFamily="2" charset="-78"/>
              </a:rPr>
              <a:t> </a:t>
            </a:r>
            <a:r>
              <a:rPr lang="fa-IR" dirty="0" smtClean="0">
                <a:cs typeface="B Zar" pitchFamily="2" charset="-78"/>
              </a:rPr>
              <a:t>بطری </a:t>
            </a:r>
            <a:r>
              <a:rPr lang="fa-IR" dirty="0" smtClean="0">
                <a:cs typeface="B Zar" pitchFamily="2" charset="-78"/>
              </a:rPr>
              <a:t>های کشت را با محلول بتادین تمیز کنید و بگذارید تا خشک شوند. بعضی از آزمایشگاه ها پیشنهاد می کنند پس از تمیز کردن با بتادین و خشک شدن در هوا، با الکل ۷۰% نیز تمییز گردد</a:t>
            </a:r>
            <a:r>
              <a:rPr lang="en-US" dirty="0" smtClean="0">
                <a:cs typeface="B Zar" pitchFamily="2" charset="-78"/>
              </a:rPr>
              <a:t>.</a:t>
            </a:r>
            <a:endParaRPr lang="fa-IR" dirty="0" smtClean="0">
              <a:cs typeface="B Zar" pitchFamily="2" charset="-78"/>
            </a:endParaRPr>
          </a:p>
          <a:p>
            <a:pPr lvl="0" algn="just"/>
            <a:r>
              <a:rPr lang="en-US" dirty="0" smtClean="0">
                <a:cs typeface="B Zar" pitchFamily="2" charset="-78"/>
              </a:rPr>
              <a:t/>
            </a:r>
            <a:br>
              <a:rPr lang="en-US" dirty="0" smtClean="0">
                <a:cs typeface="B Zar" pitchFamily="2" charset="-78"/>
              </a:rPr>
            </a:br>
            <a:r>
              <a:rPr lang="en-US" dirty="0" smtClean="0">
                <a:cs typeface="B Zar" pitchFamily="2" charset="-78"/>
              </a:rPr>
              <a:t/>
            </a:r>
            <a:br>
              <a:rPr lang="en-US" dirty="0" smtClean="0">
                <a:cs typeface="B Zar" pitchFamily="2" charset="-78"/>
              </a:rPr>
            </a:br>
            <a:endParaRPr lang="fa-IR" dirty="0" smtClean="0">
              <a:cs typeface="B Zar" pitchFamily="2" charset="-78"/>
            </a:endParaRPr>
          </a:p>
          <a:p>
            <a:pPr algn="just"/>
            <a:endParaRPr lang="fa-IR" dirty="0">
              <a:cs typeface="B Zar"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1052736"/>
            <a:ext cx="7344816" cy="5112568"/>
          </a:xfrm>
        </p:spPr>
        <p:txBody>
          <a:bodyPr>
            <a:normAutofit fontScale="92500" lnSpcReduction="20000"/>
          </a:bodyPr>
          <a:lstStyle/>
          <a:p>
            <a:pPr lvl="0">
              <a:buNone/>
            </a:pPr>
            <a:r>
              <a:rPr lang="fa-IR" dirty="0" smtClean="0">
                <a:cs typeface="B Zar" pitchFamily="2" charset="-78"/>
              </a:rPr>
              <a:t>     1. با استفاده از سرنگ مناسب خونگيري را انجام دهيد</a:t>
            </a:r>
            <a:r>
              <a:rPr lang="en-US" dirty="0" smtClean="0">
                <a:cs typeface="B Zar" pitchFamily="2" charset="-78"/>
              </a:rPr>
              <a:t>.</a:t>
            </a:r>
            <a:br>
              <a:rPr lang="en-US" dirty="0" smtClean="0">
                <a:cs typeface="B Zar" pitchFamily="2" charset="-78"/>
              </a:rPr>
            </a:br>
            <a:r>
              <a:rPr lang="en-US" dirty="0" smtClean="0">
                <a:cs typeface="B Zar" pitchFamily="2" charset="-78"/>
              </a:rPr>
              <a:t/>
            </a:r>
            <a:br>
              <a:rPr lang="en-US" dirty="0" smtClean="0">
                <a:cs typeface="B Zar" pitchFamily="2" charset="-78"/>
              </a:rPr>
            </a:br>
            <a:r>
              <a:rPr lang="fa-IR" dirty="0" smtClean="0">
                <a:cs typeface="B Zar" pitchFamily="2" charset="-78"/>
              </a:rPr>
              <a:t>2. ميزان خون لازم جهت انجام كشت خون در بزرگسالان 10-5 سي سي و در اطفال و نوزادان 3-1 سي سي مي باشد</a:t>
            </a:r>
            <a:r>
              <a:rPr lang="en-US" dirty="0" smtClean="0">
                <a:cs typeface="B Zar" pitchFamily="2" charset="-78"/>
              </a:rPr>
              <a:t> .</a:t>
            </a:r>
            <a:br>
              <a:rPr lang="en-US" dirty="0" smtClean="0">
                <a:cs typeface="B Zar" pitchFamily="2" charset="-78"/>
              </a:rPr>
            </a:br>
            <a:r>
              <a:rPr lang="en-US" dirty="0" smtClean="0">
                <a:cs typeface="B Zar" pitchFamily="2" charset="-78"/>
              </a:rPr>
              <a:t/>
            </a:r>
            <a:br>
              <a:rPr lang="en-US" dirty="0" smtClean="0">
                <a:cs typeface="B Zar" pitchFamily="2" charset="-78"/>
              </a:rPr>
            </a:br>
            <a:r>
              <a:rPr lang="fa-IR" dirty="0" smtClean="0">
                <a:cs typeface="B Zar" pitchFamily="2" charset="-78"/>
              </a:rPr>
              <a:t>3. پس از ضد عفوني كردن درب شيشه كشت با مواد ضد عفوني كننده فوق تزريق خون را انجام دهيد</a:t>
            </a:r>
            <a:r>
              <a:rPr lang="en-US" dirty="0" smtClean="0">
                <a:cs typeface="B Zar" pitchFamily="2" charset="-78"/>
              </a:rPr>
              <a:t> .</a:t>
            </a:r>
            <a:br>
              <a:rPr lang="en-US" dirty="0" smtClean="0">
                <a:cs typeface="B Zar" pitchFamily="2" charset="-78"/>
              </a:rPr>
            </a:br>
            <a:r>
              <a:rPr lang="en-US" dirty="0" smtClean="0">
                <a:cs typeface="B Zar" pitchFamily="2" charset="-78"/>
              </a:rPr>
              <a:t/>
            </a:r>
            <a:br>
              <a:rPr lang="en-US" dirty="0" smtClean="0">
                <a:cs typeface="B Zar" pitchFamily="2" charset="-78"/>
              </a:rPr>
            </a:br>
            <a:r>
              <a:rPr lang="fa-IR" dirty="0" smtClean="0">
                <a:cs typeface="B Zar" pitchFamily="2" charset="-78"/>
              </a:rPr>
              <a:t>4. دقت شود تا هنگام تزريق خون هوا وارد محيط كشت نشود</a:t>
            </a:r>
            <a:r>
              <a:rPr lang="en-US" dirty="0" smtClean="0">
                <a:cs typeface="B Zar" pitchFamily="2" charset="-78"/>
              </a:rPr>
              <a:t>.</a:t>
            </a:r>
            <a:br>
              <a:rPr lang="en-US" dirty="0" smtClean="0">
                <a:cs typeface="B Zar" pitchFamily="2" charset="-78"/>
              </a:rPr>
            </a:br>
            <a:r>
              <a:rPr lang="en-US" dirty="0" smtClean="0">
                <a:cs typeface="B Zar" pitchFamily="2" charset="-78"/>
              </a:rPr>
              <a:t/>
            </a:r>
            <a:br>
              <a:rPr lang="en-US" dirty="0" smtClean="0">
                <a:cs typeface="B Zar" pitchFamily="2" charset="-78"/>
              </a:rPr>
            </a:br>
            <a:r>
              <a:rPr lang="fa-IR" dirty="0" smtClean="0">
                <a:cs typeface="B Zar" pitchFamily="2" charset="-78"/>
              </a:rPr>
              <a:t>5. به هيچوجه درپوش پلاستيكي شيشه كشت هون را پاره نكنيد يا آن را برنداريد</a:t>
            </a:r>
            <a:r>
              <a:rPr lang="en-US" dirty="0" smtClean="0">
                <a:cs typeface="B Zar" pitchFamily="2" charset="-78"/>
              </a:rPr>
              <a:t> .</a:t>
            </a:r>
            <a:br>
              <a:rPr lang="en-US" dirty="0" smtClean="0">
                <a:cs typeface="B Zar" pitchFamily="2" charset="-78"/>
              </a:rPr>
            </a:br>
            <a:r>
              <a:rPr lang="en-US" dirty="0" smtClean="0">
                <a:cs typeface="B Zar" pitchFamily="2" charset="-78"/>
              </a:rPr>
              <a:t/>
            </a:r>
            <a:br>
              <a:rPr lang="en-US" dirty="0" smtClean="0">
                <a:cs typeface="B Zar" pitchFamily="2" charset="-78"/>
              </a:rPr>
            </a:br>
            <a:r>
              <a:rPr lang="fa-IR" dirty="0" smtClean="0">
                <a:cs typeface="B Zar" pitchFamily="2" charset="-78"/>
              </a:rPr>
              <a:t>6. به هيچوجه از يك نمونه خون در دوشيشه يا بيشتر كشت ندهيد </a:t>
            </a:r>
            <a:r>
              <a:rPr lang="en-US" dirty="0" smtClean="0">
                <a:cs typeface="B Zar" pitchFamily="2" charset="-78"/>
              </a:rPr>
              <a:t>.</a:t>
            </a:r>
            <a:br>
              <a:rPr lang="en-US" dirty="0" smtClean="0">
                <a:cs typeface="B Zar" pitchFamily="2" charset="-78"/>
              </a:rPr>
            </a:br>
            <a:r>
              <a:rPr lang="en-US" dirty="0" smtClean="0">
                <a:cs typeface="B Zar" pitchFamily="2" charset="-78"/>
              </a:rPr>
              <a:t/>
            </a:r>
            <a:br>
              <a:rPr lang="en-US" dirty="0" smtClean="0">
                <a:cs typeface="B Zar" pitchFamily="2" charset="-78"/>
              </a:rPr>
            </a:br>
            <a:r>
              <a:rPr lang="fa-IR" dirty="0" smtClean="0">
                <a:cs typeface="B Zar" pitchFamily="2" charset="-78"/>
              </a:rPr>
              <a:t>7. مشخصات كامل بيمار روي شيشه كشت خون درج گردد</a:t>
            </a:r>
            <a:r>
              <a:rPr lang="en-US" dirty="0" smtClean="0">
                <a:cs typeface="B Zar" pitchFamily="2" charset="-78"/>
              </a:rPr>
              <a:t> .</a:t>
            </a:r>
            <a:br>
              <a:rPr lang="en-US" dirty="0" smtClean="0">
                <a:cs typeface="B Zar" pitchFamily="2" charset="-78"/>
              </a:rPr>
            </a:br>
            <a:endParaRPr lang="en-US" dirty="0" smtClean="0">
              <a:cs typeface="B Zar" pitchFamily="2" charset="-78"/>
            </a:endParaRPr>
          </a:p>
          <a:p>
            <a:pPr lvl="0"/>
            <a:r>
              <a:rPr lang="en-US" dirty="0" smtClean="0">
                <a:cs typeface="B Zar" pitchFamily="2" charset="-78"/>
              </a:rPr>
              <a:t> </a:t>
            </a:r>
            <a:endParaRPr lang="fa-IR" dirty="0">
              <a:cs typeface="B Zar"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836712"/>
            <a:ext cx="7097216" cy="5637240"/>
          </a:xfrm>
        </p:spPr>
        <p:txBody>
          <a:bodyPr>
            <a:normAutofit/>
          </a:bodyPr>
          <a:lstStyle/>
          <a:p>
            <a:pPr lvl="0" algn="just"/>
            <a:r>
              <a:rPr lang="en-US" sz="2200" dirty="0" smtClean="0">
                <a:cs typeface="B Zar" pitchFamily="2" charset="-78"/>
              </a:rPr>
              <a:t>    </a:t>
            </a:r>
            <a:r>
              <a:rPr lang="fa-IR" sz="2200" dirty="0" smtClean="0">
                <a:cs typeface="B Zar" pitchFamily="2" charset="-78"/>
              </a:rPr>
              <a:t>پس از نمونه گیری سر سوزن سرنگ را دور بیاندازید و پیش از تزریق نمونه خون به درون بطری کشت، سرسوزن استریل دوم را جایگزین نمایید</a:t>
            </a:r>
            <a:r>
              <a:rPr lang="en-US" sz="2200" dirty="0" smtClean="0">
                <a:cs typeface="B Zar" pitchFamily="2" charset="-78"/>
              </a:rPr>
              <a:t>.</a:t>
            </a:r>
          </a:p>
          <a:p>
            <a:pPr lvl="0" algn="just"/>
            <a:endParaRPr lang="fa-IR" sz="2200" dirty="0" smtClean="0">
              <a:cs typeface="B Zar" pitchFamily="2" charset="-78"/>
            </a:endParaRPr>
          </a:p>
          <a:p>
            <a:pPr lvl="0" algn="just"/>
            <a:r>
              <a:rPr lang="fa-IR" sz="2200" dirty="0" smtClean="0">
                <a:cs typeface="B Zar" pitchFamily="2" charset="-78"/>
              </a:rPr>
              <a:t>چنانچه کشت هوازی و بی هوازی مورد نیاز باشد، ابتدا نمونه را به بطری بی هوازی تلقیح نمایید. پس از تلقیح به آرامی مخلوط کنید</a:t>
            </a:r>
            <a:r>
              <a:rPr lang="en-US" sz="2200" dirty="0" smtClean="0">
                <a:cs typeface="B Zar" pitchFamily="2" charset="-78"/>
              </a:rPr>
              <a:t>.</a:t>
            </a:r>
          </a:p>
          <a:p>
            <a:pPr lvl="0" algn="just"/>
            <a:r>
              <a:rPr lang="fa-IR" sz="2200" dirty="0" smtClean="0">
                <a:cs typeface="B Zar" pitchFamily="2" charset="-78"/>
              </a:rPr>
              <a:t>بر روی نمونه، نام بیمار، تاریخ، زمان و تشخیص های احتمالی را برچسب بزنید</a:t>
            </a:r>
            <a:r>
              <a:rPr lang="en-US" sz="2200" dirty="0" smtClean="0">
                <a:cs typeface="B Zar" pitchFamily="2" charset="-78"/>
              </a:rPr>
              <a:t>.</a:t>
            </a:r>
          </a:p>
          <a:p>
            <a:pPr lvl="0" algn="just"/>
            <a:r>
              <a:rPr lang="fa-IR" sz="2200" dirty="0" smtClean="0">
                <a:cs typeface="B Zar" pitchFamily="2" charset="-78"/>
              </a:rPr>
              <a:t>بطری های کشت را بلافاصله یا حداقل ظرف مدت ۳۰ دقیقه به آزمایشگاه منتقل نمایید</a:t>
            </a:r>
            <a:r>
              <a:rPr lang="en-US" sz="2200" dirty="0" smtClean="0">
                <a:cs typeface="B Zar" pitchFamily="2" charset="-78"/>
              </a:rPr>
              <a:t>.</a:t>
            </a:r>
          </a:p>
          <a:p>
            <a:pPr lvl="0" algn="just"/>
            <a:endParaRPr lang="fa-IR" sz="2200" dirty="0" smtClean="0">
              <a:cs typeface="B Zar" pitchFamily="2" charset="-78"/>
            </a:endParaRPr>
          </a:p>
          <a:p>
            <a:pPr lvl="0" algn="just"/>
            <a:r>
              <a:rPr lang="fa-IR" sz="2200" dirty="0" smtClean="0">
                <a:cs typeface="B Zar" pitchFamily="2" charset="-78"/>
              </a:rPr>
              <a:t>مصرف هر گونه داروی مؤثر بر نتایج آزمون را روی برگه آزمایشگاه ذکر نمایید</a:t>
            </a:r>
            <a:r>
              <a:rPr lang="en-US" sz="2200" dirty="0" smtClean="0">
                <a:cs typeface="B Zar" pitchFamily="2" charset="-78"/>
              </a:rPr>
              <a:t>.</a:t>
            </a:r>
          </a:p>
          <a:p>
            <a:pPr lvl="0" algn="just"/>
            <a:r>
              <a:rPr lang="fa-IR" sz="2200" dirty="0" smtClean="0">
                <a:cs typeface="B Zar" pitchFamily="2" charset="-78"/>
              </a:rPr>
              <a:t>در مواردی که عامل تب مشخص است (پنومونی، مننژیت و …) دو کشت خون از دو بازو همزمان گرفته می شود و در ارزیابی تب با علت ناشناخته، سه کشت خون از سه محل آناتومیک مختلف با فاصله زمانی ۴۵ تا ۶۰ دقیقه ای گرفته می شود</a:t>
            </a:r>
            <a:r>
              <a:rPr lang="en-US" sz="2200" dirty="0" smtClean="0">
                <a:cs typeface="B Zar" pitchFamily="2" charset="-78"/>
              </a:rPr>
              <a:t>.</a:t>
            </a:r>
          </a:p>
          <a:p>
            <a:pPr algn="just"/>
            <a:endParaRPr lang="fa-IR" sz="2200" dirty="0">
              <a:cs typeface="B Zar"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TotalTime>
  <Words>1394</Words>
  <Application>Microsoft Office PowerPoint</Application>
  <PresentationFormat>On-screen Show (4:3)</PresentationFormat>
  <Paragraphs>155</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Oriel</vt:lpstr>
      <vt:lpstr>Slide 1</vt:lpstr>
      <vt:lpstr>Slide 2</vt:lpstr>
      <vt:lpstr>Slide 3</vt:lpstr>
      <vt:lpstr>Slide 4</vt:lpstr>
      <vt:lpstr>آمادگی های لازم برای انجام این آزمایش چیست؟ </vt:lpstr>
      <vt:lpstr>روش صحیح نمونه گیری:</vt:lpstr>
      <vt:lpstr>ملاحظات نمونه گیری </vt:lpstr>
      <vt:lpstr>Slide 8</vt:lpstr>
      <vt:lpstr>Slide 9</vt:lpstr>
      <vt:lpstr>Slide 10</vt:lpstr>
      <vt:lpstr>موارد عدم پذیرش نمونه: </vt:lpstr>
      <vt:lpstr>محیط‌های کشت </vt:lpstr>
      <vt:lpstr>کشت خون در آزمایشگاه</vt:lpstr>
      <vt:lpstr>Slide 14</vt:lpstr>
      <vt:lpstr>علائم رشد در محیط کشت </vt:lpstr>
      <vt:lpstr>Slide 16</vt:lpstr>
      <vt:lpstr>Slide 17</vt:lpstr>
      <vt:lpstr>Slide 18</vt:lpstr>
      <vt:lpstr>Slide 19</vt:lpstr>
      <vt:lpstr>ایزولاتور سیستم کشت خون</vt:lpstr>
      <vt:lpstr>Slide 21</vt:lpstr>
      <vt:lpstr>Slide 22</vt:lpstr>
      <vt:lpstr>Slide 23</vt:lpstr>
      <vt:lpstr>چه عواملی بر روی نتایج آزمایش تاثیر می گذارد: </vt:lpstr>
      <vt:lpstr>Slide 25</vt:lpstr>
      <vt:lpstr>Slide 26</vt:lpstr>
      <vt:lpstr>عوامل ایجاد کننده عفونت های خونی  </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49</cp:revision>
  <dcterms:created xsi:type="dcterms:W3CDTF">2018-05-17T04:36:14Z</dcterms:created>
  <dcterms:modified xsi:type="dcterms:W3CDTF">2018-05-23T11:42:46Z</dcterms:modified>
</cp:coreProperties>
</file>